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ld.prosv.ru/umk/spotligh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subjec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3085223"/>
            <a:ext cx="9144000" cy="37727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762000"/>
            <a:ext cx="581120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dirty="0" smtClean="0">
                <a:latin typeface="AR CHRISTY" pitchFamily="2" charset="0"/>
              </a:rPr>
              <a:t>school</a:t>
            </a:r>
            <a:endParaRPr lang="ru-RU" sz="15000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228600"/>
            <a:ext cx="259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МБОУ СОШ №8</a:t>
            </a:r>
          </a:p>
          <a:p>
            <a:pPr algn="ctr"/>
            <a:r>
              <a:rPr lang="ru-RU" b="1" dirty="0" smtClean="0">
                <a:latin typeface="Bookman Old Style" pitchFamily="18" charset="0"/>
              </a:rPr>
              <a:t>Г.Ханты-Мансийск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17947" y="6211669"/>
            <a:ext cx="37256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Учитель английского языка</a:t>
            </a:r>
          </a:p>
          <a:p>
            <a:pPr algn="ctr"/>
            <a:r>
              <a:rPr lang="ru-RU" b="1" dirty="0" err="1" smtClean="0">
                <a:latin typeface="Bookman Old Style" pitchFamily="18" charset="0"/>
              </a:rPr>
              <a:t>Балвакова</a:t>
            </a:r>
            <a:r>
              <a:rPr lang="ru-RU" b="1" dirty="0" smtClean="0">
                <a:latin typeface="Bookman Old Style" pitchFamily="18" charset="0"/>
              </a:rPr>
              <a:t> Н.В.</a:t>
            </a:r>
            <a:endParaRPr lang="ru-RU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25189" t="59091" r="50630" b="24825"/>
          <a:stretch>
            <a:fillRect/>
          </a:stretch>
        </p:blipFill>
        <p:spPr bwMode="auto">
          <a:xfrm>
            <a:off x="2438400" y="381000"/>
            <a:ext cx="4134678" cy="3962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4549676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itchFamily="66" charset="0"/>
              </a:rPr>
              <a:t>PHYSICAL EDUCATION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school-timetable-theme-image-eps-vector-illustration-32459243.jpg"/>
          <p:cNvPicPr>
            <a:picLocks noChangeAspect="1" noChangeArrowheads="1"/>
          </p:cNvPicPr>
          <p:nvPr/>
        </p:nvPicPr>
        <p:blipFill>
          <a:blip r:embed="rId2" cstate="print"/>
          <a:srcRect b="14563"/>
          <a:stretch>
            <a:fillRect/>
          </a:stretch>
        </p:blipFill>
        <p:spPr bwMode="auto">
          <a:xfrm>
            <a:off x="1524000" y="304800"/>
            <a:ext cx="6116812" cy="3352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09600" y="3886200"/>
            <a:ext cx="7543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hlinkClick r:id="rId3"/>
              </a:rPr>
              <a:t>Используемые ресурсы:</a:t>
            </a:r>
          </a:p>
          <a:p>
            <a:r>
              <a:rPr lang="en-US" sz="4000" dirty="0" smtClean="0">
                <a:hlinkClick r:id="rId3"/>
              </a:rPr>
              <a:t>https://yandex.ru/images</a:t>
            </a:r>
            <a:endParaRPr lang="ru-RU" sz="4000" dirty="0" smtClean="0"/>
          </a:p>
          <a:p>
            <a:r>
              <a:rPr lang="en-US" sz="4000" dirty="0" smtClean="0">
                <a:hlinkClick r:id="rId4"/>
              </a:rPr>
              <a:t>http://old.prosv.ru/umk/spotlight</a:t>
            </a:r>
            <a:endParaRPr lang="ru-RU" sz="4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75142" b="79989"/>
          <a:stretch>
            <a:fillRect/>
          </a:stretch>
        </p:blipFill>
        <p:spPr bwMode="auto">
          <a:xfrm>
            <a:off x="2065244" y="457200"/>
            <a:ext cx="5402356" cy="6266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50103" r="24558" b="80129"/>
          <a:stretch>
            <a:fillRect/>
          </a:stretch>
        </p:blipFill>
        <p:spPr bwMode="auto">
          <a:xfrm>
            <a:off x="1981200" y="573019"/>
            <a:ext cx="5562600" cy="6284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25147" t="78183" r="49705" b="4765"/>
          <a:stretch>
            <a:fillRect/>
          </a:stretch>
        </p:blipFill>
        <p:spPr bwMode="auto">
          <a:xfrm>
            <a:off x="1905000" y="228600"/>
            <a:ext cx="5486400" cy="5181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38400" y="5657671"/>
            <a:ext cx="4331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latin typeface="Comic Sans MS" pitchFamily="66" charset="0"/>
              </a:rPr>
              <a:t>SCIENCE</a:t>
            </a:r>
            <a:endParaRPr lang="ru-RU" sz="7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75305" t="58716" b="21459"/>
          <a:stretch>
            <a:fillRect/>
          </a:stretch>
        </p:blipFill>
        <p:spPr bwMode="auto">
          <a:xfrm>
            <a:off x="1828800" y="228600"/>
            <a:ext cx="54864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t="19749" r="74853" b="60691"/>
          <a:stretch>
            <a:fillRect/>
          </a:stretch>
        </p:blipFill>
        <p:spPr bwMode="auto">
          <a:xfrm>
            <a:off x="1905000" y="367863"/>
            <a:ext cx="5791200" cy="6490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25270" t="39399" r="50137" b="41094"/>
          <a:stretch>
            <a:fillRect/>
          </a:stretch>
        </p:blipFill>
        <p:spPr bwMode="auto">
          <a:xfrm>
            <a:off x="1981200" y="381000"/>
            <a:ext cx="5667375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r="75147" b="80365"/>
          <a:stretch>
            <a:fillRect/>
          </a:stretch>
        </p:blipFill>
        <p:spPr bwMode="auto">
          <a:xfrm>
            <a:off x="1905000" y="612615"/>
            <a:ext cx="5486400" cy="62453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school subjects modified.jpg"/>
          <p:cNvPicPr>
            <a:picLocks noChangeAspect="1" noChangeArrowheads="1"/>
          </p:cNvPicPr>
          <p:nvPr/>
        </p:nvPicPr>
        <p:blipFill>
          <a:blip r:embed="rId2" cstate="print"/>
          <a:srcRect l="49958" t="58594" r="24783" b="24263"/>
          <a:stretch>
            <a:fillRect/>
          </a:stretch>
        </p:blipFill>
        <p:spPr bwMode="auto">
          <a:xfrm>
            <a:off x="2743200" y="496148"/>
            <a:ext cx="4114800" cy="34662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3886200"/>
            <a:ext cx="784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latin typeface="Comic Sans MS" pitchFamily="66" charset="0"/>
              </a:rPr>
              <a:t>INFORMATION </a:t>
            </a:r>
          </a:p>
          <a:p>
            <a:pPr algn="ctr"/>
            <a:r>
              <a:rPr lang="en-US" sz="7200" dirty="0" smtClean="0">
                <a:latin typeface="Comic Sans MS" pitchFamily="66" charset="0"/>
              </a:rPr>
              <a:t>TECHNOLOGY</a:t>
            </a:r>
            <a:endParaRPr lang="ru-RU" sz="72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</cp:revision>
  <dcterms:created xsi:type="dcterms:W3CDTF">2016-09-25T16:16:16Z</dcterms:created>
  <dcterms:modified xsi:type="dcterms:W3CDTF">2017-09-04T10:25:12Z</dcterms:modified>
</cp:coreProperties>
</file>