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3220-2974-4BCA-B21C-006D708D7888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67E6-21C3-4453-9E80-7286245C1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3220-2974-4BCA-B21C-006D708D7888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67E6-21C3-4453-9E80-7286245C1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3220-2974-4BCA-B21C-006D708D7888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67E6-21C3-4453-9E80-7286245C1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3220-2974-4BCA-B21C-006D708D7888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67E6-21C3-4453-9E80-7286245C1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3220-2974-4BCA-B21C-006D708D7888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67E6-21C3-4453-9E80-7286245C1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3220-2974-4BCA-B21C-006D708D7888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67E6-21C3-4453-9E80-7286245C1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3220-2974-4BCA-B21C-006D708D7888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67E6-21C3-4453-9E80-7286245C1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3220-2974-4BCA-B21C-006D708D7888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67E6-21C3-4453-9E80-7286245C1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3220-2974-4BCA-B21C-006D708D7888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67E6-21C3-4453-9E80-7286245C1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3220-2974-4BCA-B21C-006D708D7888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67E6-21C3-4453-9E80-7286245C1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3220-2974-4BCA-B21C-006D708D7888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67E6-21C3-4453-9E80-7286245C1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63220-2974-4BCA-B21C-006D708D7888}" type="datetimeFigureOut">
              <a:rPr lang="ru-RU" smtClean="0"/>
              <a:pPr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467E6-21C3-4453-9E80-7286245C1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old.prosv.ru/umk/spotligh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316"/>
          <a:stretch>
            <a:fillRect/>
          </a:stretch>
        </p:blipFill>
        <p:spPr bwMode="auto">
          <a:xfrm>
            <a:off x="0" y="1700808"/>
            <a:ext cx="91440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131840" y="188640"/>
            <a:ext cx="322716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МБОУ  СОШ №8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Ханты-Мансийск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5373216"/>
            <a:ext cx="51684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Учитель английского языка</a:t>
            </a:r>
          </a:p>
          <a:p>
            <a:pPr algn="r"/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Балвакова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</a:rPr>
              <a:t> Н.В.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7344816" cy="6538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211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://old.prosv.ru/umk/spotlight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3997"/>
          <a:stretch>
            <a:fillRect/>
          </a:stretch>
        </p:blipFill>
        <p:spPr bwMode="auto">
          <a:xfrm>
            <a:off x="611560" y="260648"/>
            <a:ext cx="8064896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506" y="836712"/>
            <a:ext cx="832795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116" y="0"/>
            <a:ext cx="8671884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0944" y="4509120"/>
            <a:ext cx="4773056" cy="175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509120"/>
            <a:ext cx="3800053" cy="17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404664"/>
            <a:ext cx="340042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610"/>
            <a:ext cx="9144000" cy="659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37558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7744" y="2348880"/>
            <a:ext cx="21788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parties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3429000"/>
            <a:ext cx="14670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men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4293096"/>
            <a:ext cx="18390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boxes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1412776"/>
            <a:ext cx="15135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balls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72200" y="2420888"/>
            <a:ext cx="15243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boys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00192" y="3284984"/>
            <a:ext cx="20024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knives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24128" y="5157192"/>
            <a:ext cx="25453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watches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1428" b="35714"/>
          <a:stretch>
            <a:fillRect/>
          </a:stretch>
        </p:blipFill>
        <p:spPr bwMode="auto">
          <a:xfrm>
            <a:off x="611560" y="332656"/>
            <a:ext cx="763284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 t="2985"/>
          <a:stretch>
            <a:fillRect/>
          </a:stretch>
        </p:blipFill>
        <p:spPr bwMode="auto">
          <a:xfrm>
            <a:off x="1691680" y="1412776"/>
            <a:ext cx="5616623" cy="4680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0361"/>
            <a:ext cx="8748464" cy="641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24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Используемые ресурсы: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2b</dc:title>
  <dc:creator>Пользователь</dc:creator>
  <cp:lastModifiedBy>Наталья</cp:lastModifiedBy>
  <cp:revision>4</cp:revision>
  <dcterms:created xsi:type="dcterms:W3CDTF">2016-09-27T12:13:11Z</dcterms:created>
  <dcterms:modified xsi:type="dcterms:W3CDTF">2017-09-04T10:22:23Z</dcterms:modified>
</cp:coreProperties>
</file>