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32" y="-7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A846E-6CE3-44A5-ADC7-29B3D7A1AE25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F7C16-9F60-48F7-983F-47582AF237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55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E02F7-52F4-4045-BAFA-BF5F6AC27221}" type="datetime1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72075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903B3-98E6-46FE-9145-6F2CA5C64661}" type="datetime1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2565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A1F5-022F-44C3-A1FE-8B499705C9D4}" type="datetime1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455811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7B80F-ECF5-4E94-AEC1-826452514B56}" type="datetime1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41914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3A52F-96D6-4EFD-8D56-489796D9708E}" type="datetime1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46612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053B-4268-4795-A796-3846D06F060A}" type="datetime1">
              <a:rPr lang="ru-RU" smtClean="0"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90525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DC329-5A42-4168-91FC-6FA6D09E2554}" type="datetime1">
              <a:rPr lang="ru-RU" smtClean="0"/>
              <a:t>28.02.2017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66747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CC7C8-A011-4F77-A1DE-611FE3527C96}" type="datetime1">
              <a:rPr lang="ru-RU" smtClean="0"/>
              <a:t>28.02.2017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41284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824C6-9F0C-41F3-A489-E82EC95B1280}" type="datetime1">
              <a:rPr lang="ru-RU" smtClean="0"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499087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38BA-1A13-4D09-85E7-E09644FF86A0}" type="datetime1">
              <a:rPr lang="ru-RU" smtClean="0"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823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6174B-B23E-4157-93EB-72C8B0925320}" type="datetime1">
              <a:rPr lang="ru-RU" smtClean="0"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086414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DA648-769A-4D70-9E73-C88DC039B793}" type="datetime1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0D3CA-F551-4016-9919-3219557D9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594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split orient="vert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16633"/>
            <a:ext cx="8496944" cy="3483818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«</a:t>
            </a:r>
            <a:r>
              <a:rPr lang="ru-RU" sz="1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Шоркистринская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lang="ru-RU" sz="1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Урмарского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района Чувашской Республики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Открытый урок на тему: «Математика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и труд. Задачи на совместную работу» 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Тип урока: урок ознакомления с новым материалом.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2971800"/>
          </a:xfrm>
        </p:spPr>
        <p:txBody>
          <a:bodyPr>
            <a:normAutofit/>
          </a:bodyPr>
          <a:lstStyle/>
          <a:p>
            <a:pPr marL="4572000" algn="l">
              <a:tabLst>
                <a:tab pos="4217988" algn="l"/>
                <a:tab pos="4937125" algn="l"/>
              </a:tabLst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0" algn="l">
              <a:tabLst>
                <a:tab pos="4217988" algn="l"/>
                <a:tab pos="4937125" algn="l"/>
              </a:tabLst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учитель математики Сергеев Александр Васильевич </a:t>
            </a: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Шоркистры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2017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73265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урока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28800"/>
            <a:ext cx="8219256" cy="5229200"/>
          </a:xfrm>
        </p:spPr>
        <p:txBody>
          <a:bodyPr>
            <a:normAutofit fontScale="85000" lnSpcReduction="20000"/>
          </a:bodyPr>
          <a:lstStyle/>
          <a:p>
            <a:pPr marL="0" indent="1074738">
              <a:lnSpc>
                <a:spcPct val="110000"/>
              </a:lnSpc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воспитательная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– привитие интереса к математике; развитие внимания, совместного определения хода решения; </a:t>
            </a:r>
          </a:p>
          <a:p>
            <a:pPr marL="0" indent="1074738">
              <a:lnSpc>
                <a:spcPct val="110000"/>
              </a:lnSpc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развивающая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– развитие смекалки и сообразительности; умения делать выводы, строить логические цепочки; </a:t>
            </a:r>
          </a:p>
          <a:p>
            <a:pPr marL="0" indent="1074738">
              <a:lnSpc>
                <a:spcPct val="110000"/>
              </a:lnSpc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обучающая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- закрепить и развить навыки решения текстовых задач арифметическим способом, рассмотреть задачи на совместную работу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2</a:t>
            </a:fld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136" y="147579"/>
            <a:ext cx="123825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2782664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 №1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688632"/>
          </a:xfrm>
        </p:spPr>
        <p:txBody>
          <a:bodyPr>
            <a:noAutofit/>
          </a:bodyPr>
          <a:lstStyle/>
          <a:p>
            <a:pPr marL="0" indent="720725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Один тракторист спашет поле за 10 часов, а второй тракторист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спашет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то же поле за 15 часов. За сколько часов два тракториста справятся с этой работой вместе? 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20725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15+10=25?</a:t>
            </a:r>
          </a:p>
          <a:p>
            <a:pPr marL="0" indent="720725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Но вместе трактористы должны были спахать поле быстрее, а не дольше. 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Время совместной работы должно быть меньше десяти часов.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20725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15-10=5?</a:t>
            </a:r>
          </a:p>
          <a:p>
            <a:pPr marL="0" indent="720725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Проверим себя: какую часть поля спашет первый тракторист за 5 часов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720725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(половину поля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0" indent="720725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20725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Какую часть поля спашет второй тракторист за то же время? </a:t>
            </a:r>
          </a:p>
          <a:p>
            <a:pPr marL="0" indent="720725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треть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поля) </a:t>
            </a:r>
          </a:p>
          <a:p>
            <a:pPr marL="0" indent="720725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20725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Тогда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какую часть поля спашут трактористы, работая вместе, за 5 часов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720725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(пять шестых поля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720725"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720725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Задача, которую мы рассмотрели называется задачей на совместную работу. 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3</a:t>
            </a:fld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203" y="37793"/>
            <a:ext cx="123825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068287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193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Ставим цели для детей на занятие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marL="0" indent="72072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научиться решать задачи на совместную работу;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2072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составить алгоритм решения задач на совместную работу и научиться использовать его при решении задач.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20725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4</a:t>
            </a:fld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136" y="147579"/>
            <a:ext cx="123825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0084376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99392"/>
            <a:ext cx="7632848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Вернемся к задаче и решим ее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976664"/>
          </a:xfrm>
        </p:spPr>
        <p:txBody>
          <a:bodyPr>
            <a:normAutofit/>
          </a:bodyPr>
          <a:lstStyle/>
          <a:p>
            <a:pPr marL="0" indent="720725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Обозначим все поле за 1(единицу), как целое.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20725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Какую часть поля спашет первый тракторист за 1 час?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20725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Какую часть поля спашет второй тракторист за 1 час?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20725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Какую часть поля спашут два тракториста вместе за 1 час?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20725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понадобится для выполнения совместной работы? 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5</a:t>
            </a:fld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0"/>
            <a:ext cx="123825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144249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6912768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Закрепляем новые знания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568952" cy="5877272"/>
          </a:xfrm>
        </p:spPr>
        <p:txBody>
          <a:bodyPr>
            <a:normAutofit fontScale="85000" lnSpcReduction="20000"/>
          </a:bodyPr>
          <a:lstStyle/>
          <a:p>
            <a:pPr marL="0" indent="720725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Рабочий выкопает котлован за 3 часа.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часть котлована будет выкопана за 1час?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20725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Тракторист вспашет всё поле за 7 часов. Какая часть поля будет вспахана за 1 час?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20725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Бочка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наполняется за 5 часов. Какая часть бочки будет заполнена за 1 час?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20725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каждый час резервуар наполняется на одну десятую часть. За сколько часов наполнится весь резервуар?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20725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 каждый час экскаватор выкапывает одну семнадцатую часть туннеля. За сколько часов экскаватор выкопает весь туннель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720725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 каждый день дорожники ремонтируют три девятых части трассы. За сколько дней отремонтируют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всю трассу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?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6</a:t>
            </a:fld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7793"/>
            <a:ext cx="123825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42195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6804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Письменно решим задачи из учебника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44522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мастер изготавливает юрту за 20 дней, второй – за 12 дней, а третий – за 15 дней. За сколько дней три мастера изготовят юрту при совместной работе?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Ответ: 5 дней).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Бассейн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заполняется через две трубы за 6 часов. Если вода поступает в бассейн только из первой трубы, то он наполнится за 10 часов. За какое время наполнится бассейн, если вода поступает только из второй трубы?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Ответ: 15 часов).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7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136" y="147579"/>
            <a:ext cx="123825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510950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18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Рефлексия урока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896" y="908720"/>
            <a:ext cx="8712968" cy="5949280"/>
          </a:xfrm>
        </p:spPr>
        <p:txBody>
          <a:bodyPr>
            <a:noAutofit/>
          </a:bodyPr>
          <a:lstStyle/>
          <a:p>
            <a:pPr marL="0" lvl="0" indent="0">
              <a:lnSpc>
                <a:spcPct val="120000"/>
              </a:lnSpc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1. Что было новым на уроке? </a:t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2. Чего вы ждали на уроке, но этого не случилось? </a:t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3. Что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было самым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трудным на уроке? 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4. За что на уроке вы можете себя похвалить? </a:t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5. Что было непонятным на уроке? </a:t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6. Домашнее задание. Основное по учебнику, творческое: придумать и решить задачу на совместную работу.</a:t>
            </a:r>
          </a:p>
          <a:p>
            <a:pPr marL="0" lvl="0" indent="0">
              <a:lnSpc>
                <a:spcPct val="120000"/>
              </a:lnSpc>
              <a:buNone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D3CA-F551-4016-9919-3219557D9465}" type="slidenum">
              <a:rPr lang="ru-RU" smtClean="0"/>
              <a:t>8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477" y="188640"/>
            <a:ext cx="123825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3092246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180</Words>
  <Application>Microsoft Office PowerPoint</Application>
  <PresentationFormat>Экран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Муниципальное бюджетное общеобразовательное учреждение «Шоркистринская средняя общеобразовательная школа» Урмарского района Чувашской Республики   Открытый урок на тему: «Математика и труд. Задачи на совместную работу»   Тип урока: урок ознакомления с новым материалом. </vt:lpstr>
      <vt:lpstr>Цели урока</vt:lpstr>
      <vt:lpstr>Задача №1</vt:lpstr>
      <vt:lpstr>Ставим цели для детей на занятие</vt:lpstr>
      <vt:lpstr>Вернемся к задаче и решим ее</vt:lpstr>
      <vt:lpstr>Закрепляем новые знания</vt:lpstr>
      <vt:lpstr>Письменно решим задачи из учебника</vt:lpstr>
      <vt:lpstr>Рефлексия урока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«Шоркистринская средняя общеобразовательная школа» Урмарского района Чувашской Республики   Открытый урок на тему: «Математика и труд. Задачи на совместную работу»   Тип урока: урок ознакомления с новым материалом.</dc:title>
  <dc:creator>Сергей</dc:creator>
  <cp:lastModifiedBy>Александр</cp:lastModifiedBy>
  <cp:revision>8</cp:revision>
  <dcterms:created xsi:type="dcterms:W3CDTF">2017-02-28T17:53:14Z</dcterms:created>
  <dcterms:modified xsi:type="dcterms:W3CDTF">2017-02-28T19:59:34Z</dcterms:modified>
</cp:coreProperties>
</file>