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A68D97E-88FD-4B1D-845F-8FB869230A5B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878907C-35B4-4327-BF4F-E627521970A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18"/>
            <a:ext cx="7772400" cy="355239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</a:t>
            </a:r>
            <a:r>
              <a:rPr lang="ru-RU" sz="20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Шоркистринская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lang="ru-RU" sz="20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Урмарского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района Чувашской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Республики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Образовательный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 на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тему: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Современные технологии в образовании» 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Название проекта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Применение 3d моделирования на уроках стереометрии»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01008"/>
            <a:ext cx="9144000" cy="3356992"/>
          </a:xfrm>
        </p:spPr>
        <p:txBody>
          <a:bodyPr>
            <a:normAutofit/>
          </a:bodyPr>
          <a:lstStyle/>
          <a:p>
            <a:pPr marL="4479925" algn="just"/>
            <a:endParaRPr lang="ru-RU" sz="2000" dirty="0" smtClean="0">
              <a:solidFill>
                <a:schemeClr val="tx1"/>
              </a:solidFill>
            </a:endParaRPr>
          </a:p>
          <a:p>
            <a:pPr marL="4479925" algn="just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79925"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математики Сергеев Александр Васильевич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79925"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Николаева Ирина Александровна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79925"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Шоркистры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2017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667082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повысить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решения задач на стереометрию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54013" indent="-354013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учащихся способность к пространственному воображению.</a:t>
            </a:r>
          </a:p>
          <a:p>
            <a:pPr marL="354013" indent="-354013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Ознакомить учащихся с некоторыми возможностями программных обеспечений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Maple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Лазарус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применяемых при решении стереометрических задач.</a:t>
            </a:r>
          </a:p>
          <a:p>
            <a:pPr marL="354013" indent="-354013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Развить у учащихся умения проводить дополнительные построения на изображениях пространственных фигур.</a:t>
            </a:r>
          </a:p>
          <a:p>
            <a:pPr marL="354013" indent="-354013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Повторить основные теоремы планиметрии и стереометрии.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0556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600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Аннотация проекта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pPr marL="0" indent="720725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Данная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является ярким примером применения современных технологий в образовании. Раскрыты удобные способы представления геометрических объектов в пространстве, на основании которых приведены достоинства и недостатки каждой из моделей: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Лазарусе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Maple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29370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Описание проблемы и Механизмы реализации проекта 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0" indent="720725" algn="just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Описание проблемы: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сложность восприятия учащимися объектов стереометрии.</a:t>
            </a:r>
          </a:p>
          <a:p>
            <a:pPr marL="0" indent="720725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Механизмы реализации проекта (методы, методики технологии):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72072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проверочные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на разных этапах изучения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72072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уроки-лекции;</a:t>
            </a:r>
          </a:p>
          <a:p>
            <a:pPr marL="0" indent="72072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799021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Рабочий план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marL="0" lvl="0" indent="72072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самостоятельной работы для замера текущего уровня подготовки учащихся 11 класса.</a:t>
            </a:r>
          </a:p>
          <a:p>
            <a:pPr marL="0" lvl="0" indent="720725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Лекция – ознакомление учеников с системой компьютерной математики (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Maple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и свободной средой разработки программного обеспечения, позволяющими проектировать трехмерные модели (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Лазарус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lvl="0" indent="720725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Открытый урок на тему: «3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модели в решении простейших стереометрических задач на нахождение геометрических величин» (задача №14 ЕГЭ).</a:t>
            </a:r>
          </a:p>
          <a:p>
            <a:pPr marL="0" lvl="0" indent="720725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самостоятельной работы для контроля освоенного материала.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51141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6002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Описание позитивных изменений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720725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ченики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стали более уверено рисовать чертежи к задачам;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720725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быстро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находить наиболее оптимальное расположение объемной фигуры для проецирования ее на плоскость (на тетрадь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720725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овысились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такие показатели как скорость и качество решения задач.</a:t>
            </a:r>
          </a:p>
          <a:p>
            <a:pPr marL="0" indent="720725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88558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Отчетность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5688632"/>
          </a:xfrm>
        </p:spPr>
        <p:txBody>
          <a:bodyPr>
            <a:normAutofit fontScale="85000" lnSpcReduction="10000"/>
          </a:bodyPr>
          <a:lstStyle/>
          <a:p>
            <a:pPr marL="0" indent="720725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первой самостоятельной работы были следующими: на «отлично» справилось 10% учащихся, на «хорошо» – 20%,  на «удовлетворительно» – 50%, на «неудовлетворительно» – 20%. Самостоятельная работа, проведенная по завершению обучения показала следующие результаты: на «отлично» справилось 70% учащихся, на «хорошо» – 10%,  на «неудовлетворительно» – 20%. Таким образом, средний бал класса по итогам выполнения данной задачи вырос с 3,2 до 4,3. Наблюдается положительная тенденция в решении задач, цели и задачи проекта считаю достигнутыми.</a:t>
            </a:r>
          </a:p>
          <a:p>
            <a:pPr marL="0" indent="720725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Основным недостатком использования модели на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Maple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то, что продукт платный. К преимуществам относятся легкость языка программирования схожего с языком Паскаль, краткость программного кода и высокая скорость обработки данных. Также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Maple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обладает развитыми графическими средствами. К преимуществам модели на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Лазарусе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относятся – доступность программного обеспечения, то есть программа находится в открытом доступе; простой используемый язык программирования – Паскаль. К недостаткам относится отсутствие полной документации, что сильно осложняет процесс программирования; слабо развитые графические средства, последствием чего служит долгое написание необходимого программного обеспечения.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201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54</TotalTime>
  <Words>468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Муниципальное бюджетное общеобразовательное учреждение «Шоркистринская средняя общеобразовательная школа» Урмарского района Чувашской Республики   Образовательный проект на тему: «Современные технологии в образовании»    Название проекта: «Применение 3d моделирования на уроках стереометрии» </vt:lpstr>
      <vt:lpstr>Цели и задачи</vt:lpstr>
      <vt:lpstr>Аннотация проекта </vt:lpstr>
      <vt:lpstr>Описание проблемы и Механизмы реализации проекта </vt:lpstr>
      <vt:lpstr>Рабочий план </vt:lpstr>
      <vt:lpstr>Описание позитивных изменений</vt:lpstr>
      <vt:lpstr>Отчетность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Александр</cp:lastModifiedBy>
  <cp:revision>8</cp:revision>
  <dcterms:created xsi:type="dcterms:W3CDTF">2017-02-27T12:12:11Z</dcterms:created>
  <dcterms:modified xsi:type="dcterms:W3CDTF">2017-02-27T13:27:48Z</dcterms:modified>
</cp:coreProperties>
</file>