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9" r:id="rId1"/>
  </p:sldMasterIdLst>
  <p:sldIdLst>
    <p:sldId id="261" r:id="rId2"/>
    <p:sldId id="256" r:id="rId3"/>
    <p:sldId id="260" r:id="rId4"/>
    <p:sldId id="258" r:id="rId5"/>
    <p:sldId id="262" r:id="rId6"/>
    <p:sldId id="266" r:id="rId7"/>
    <p:sldId id="265" r:id="rId8"/>
    <p:sldId id="264" r:id="rId9"/>
    <p:sldId id="263" r:id="rId10"/>
    <p:sldId id="268" r:id="rId11"/>
    <p:sldId id="259" r:id="rId1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  <a:srgbClr val="663300"/>
    <a:srgbClr val="003399"/>
    <a:srgbClr val="009900"/>
    <a:srgbClr val="FF0066"/>
    <a:srgbClr val="CCFF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1" d="100"/>
          <a:sy n="61" d="100"/>
        </p:scale>
        <p:origin x="-33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4"/>
          <p:cNvSpPr/>
          <p:nvPr userDrawn="1"/>
        </p:nvSpPr>
        <p:spPr>
          <a:xfrm>
            <a:off x="162000" y="189000"/>
            <a:ext cx="8820000" cy="6480000"/>
          </a:xfrm>
          <a:prstGeom prst="rect">
            <a:avLst/>
          </a:prstGeom>
          <a:noFill/>
          <a:ln w="76200">
            <a:solidFill>
              <a:srgbClr val="00B05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5" name="Прямоугольник 5"/>
          <p:cNvSpPr/>
          <p:nvPr userDrawn="1"/>
        </p:nvSpPr>
        <p:spPr>
          <a:xfrm>
            <a:off x="235614" y="264840"/>
            <a:ext cx="8672772" cy="6328320"/>
          </a:xfrm>
          <a:prstGeom prst="rect">
            <a:avLst/>
          </a:prstGeom>
          <a:noFill/>
          <a:ln w="76200"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" name="Прямоугольник 7"/>
          <p:cNvSpPr/>
          <p:nvPr userDrawn="1"/>
        </p:nvSpPr>
        <p:spPr>
          <a:xfrm>
            <a:off x="306000" y="333000"/>
            <a:ext cx="8532000" cy="6192000"/>
          </a:xfrm>
          <a:prstGeom prst="rect">
            <a:avLst/>
          </a:prstGeom>
          <a:noFill/>
          <a:ln w="76200">
            <a:solidFill>
              <a:srgbClr val="00B05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7" name="Picture 4" descr="http://www.renders-graphiques.fr/image/upload/normal/papillons_fleurs_feuilles.png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6716713" y="381000"/>
            <a:ext cx="2119312" cy="158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1"/>
          <p:cNvSpPr/>
          <p:nvPr userDrawn="1"/>
        </p:nvSpPr>
        <p:spPr>
          <a:xfrm>
            <a:off x="0" y="6669088"/>
            <a:ext cx="757238" cy="24606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00" b="1" dirty="0">
                <a:solidFill>
                  <a:srgbClr val="00B050"/>
                </a:solidFill>
                <a:latin typeface="Alexandra Zeferino One" pitchFamily="66" charset="0"/>
                <a:cs typeface="+mn-cs"/>
              </a:rPr>
              <a:t>© </a:t>
            </a:r>
            <a:r>
              <a:rPr lang="en-US" sz="1000" b="1" dirty="0" err="1">
                <a:solidFill>
                  <a:srgbClr val="00B050"/>
                </a:solidFill>
                <a:latin typeface="Alexandra Zeferino One" pitchFamily="66" charset="0"/>
                <a:cs typeface="+mn-cs"/>
              </a:rPr>
              <a:t>FokinaLidia</a:t>
            </a:r>
            <a:endParaRPr lang="ru-RU" sz="1000" b="1" dirty="0">
              <a:solidFill>
                <a:srgbClr val="00B050"/>
              </a:solidFill>
              <a:latin typeface="Alexandra Zeferino One" pitchFamily="66" charset="0"/>
              <a:cs typeface="+mn-cs"/>
            </a:endParaRPr>
          </a:p>
        </p:txBody>
      </p:sp>
      <p:sp>
        <p:nvSpPr>
          <p:cNvPr id="9" name="Прямоугольник 6"/>
          <p:cNvSpPr/>
          <p:nvPr userDrawn="1"/>
        </p:nvSpPr>
        <p:spPr>
          <a:xfrm>
            <a:off x="341313" y="368300"/>
            <a:ext cx="8461375" cy="61214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10" name="Picture 4" descr="http://cdn.xl.thumbs.canstockphoto.com/canstock8696699.jpg"/>
          <p:cNvPicPr>
            <a:picLocks noChangeAspect="1" noChangeArrowheads="1"/>
          </p:cNvPicPr>
          <p:nvPr userDrawn="1"/>
        </p:nvPicPr>
        <p:blipFill rotWithShape="1">
          <a:blip r:embed="rId3" cstate="email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/>
            </a:extLst>
          </a:blip>
          <a:srcRect/>
          <a:stretch/>
        </p:blipFill>
        <p:spPr bwMode="auto">
          <a:xfrm>
            <a:off x="7087500" y="369000"/>
            <a:ext cx="1714500" cy="1577832"/>
          </a:xfrm>
          <a:prstGeom prst="rect">
            <a:avLst/>
          </a:prstGeom>
          <a:noFill/>
          <a:extLst>
            <a:ext uri="{909E8E84-426E-40DD-AFC4-6F175D3DCCD1}"/>
          </a:extLst>
        </p:spPr>
      </p:pic>
      <p:pic>
        <p:nvPicPr>
          <p:cNvPr id="11" name="Picture 2" descr="http://img-fotki.yandex.ru/get/9062/37366204.57d/0_124eb3_cfc4d6f5_L.png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341313" y="4905375"/>
            <a:ext cx="1657350" cy="158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 userDrawn="1"/>
        </p:nvSpPr>
        <p:spPr>
          <a:xfrm>
            <a:off x="162000" y="189000"/>
            <a:ext cx="8820000" cy="6480000"/>
          </a:xfrm>
          <a:prstGeom prst="rect">
            <a:avLst/>
          </a:prstGeom>
          <a:noFill/>
          <a:ln w="76200">
            <a:solidFill>
              <a:srgbClr val="00B05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6" name="Прямоугольник 5"/>
          <p:cNvSpPr/>
          <p:nvPr userDrawn="1"/>
        </p:nvSpPr>
        <p:spPr>
          <a:xfrm>
            <a:off x="235614" y="264840"/>
            <a:ext cx="8672772" cy="6328320"/>
          </a:xfrm>
          <a:prstGeom prst="rect">
            <a:avLst/>
          </a:prstGeom>
          <a:noFill/>
          <a:ln w="76200"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" name="Прямоугольник 7"/>
          <p:cNvSpPr/>
          <p:nvPr userDrawn="1"/>
        </p:nvSpPr>
        <p:spPr>
          <a:xfrm>
            <a:off x="306000" y="333000"/>
            <a:ext cx="8532000" cy="6192000"/>
          </a:xfrm>
          <a:prstGeom prst="rect">
            <a:avLst/>
          </a:prstGeom>
          <a:noFill/>
          <a:ln w="76200">
            <a:solidFill>
              <a:srgbClr val="00B05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8" name="Picture 4" descr="http://www.renders-graphiques.fr/image/upload/normal/papillons_fleurs_feuilles.png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6716713" y="381000"/>
            <a:ext cx="2119312" cy="158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1"/>
          <p:cNvSpPr/>
          <p:nvPr userDrawn="1"/>
        </p:nvSpPr>
        <p:spPr>
          <a:xfrm>
            <a:off x="0" y="6669088"/>
            <a:ext cx="757238" cy="24606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00" b="1" dirty="0">
                <a:solidFill>
                  <a:srgbClr val="00B050"/>
                </a:solidFill>
                <a:latin typeface="Alexandra Zeferino One" pitchFamily="66" charset="0"/>
                <a:cs typeface="+mn-cs"/>
              </a:rPr>
              <a:t>© </a:t>
            </a:r>
            <a:r>
              <a:rPr lang="en-US" sz="1000" b="1" dirty="0" err="1">
                <a:solidFill>
                  <a:srgbClr val="00B050"/>
                </a:solidFill>
                <a:latin typeface="Alexandra Zeferino One" pitchFamily="66" charset="0"/>
                <a:cs typeface="+mn-cs"/>
              </a:rPr>
              <a:t>FokinaLidia</a:t>
            </a:r>
            <a:endParaRPr lang="ru-RU" sz="1000" b="1" dirty="0">
              <a:solidFill>
                <a:srgbClr val="00B050"/>
              </a:solidFill>
              <a:latin typeface="Alexandra Zeferino One" pitchFamily="66" charset="0"/>
              <a:cs typeface="+mn-cs"/>
            </a:endParaRPr>
          </a:p>
        </p:txBody>
      </p:sp>
      <p:sp>
        <p:nvSpPr>
          <p:cNvPr id="10" name="Прямоугольник 7"/>
          <p:cNvSpPr/>
          <p:nvPr userDrawn="1"/>
        </p:nvSpPr>
        <p:spPr>
          <a:xfrm>
            <a:off x="341313" y="368300"/>
            <a:ext cx="8461375" cy="61214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11" name="Picture 2" descr="https://cdn.vectorstock.com/i/thumbs/39,21/curled-corners-vector-133921.jpg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7442200" y="5038725"/>
            <a:ext cx="1376363" cy="1450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4"/>
          <p:cNvSpPr/>
          <p:nvPr userDrawn="1"/>
        </p:nvSpPr>
        <p:spPr>
          <a:xfrm>
            <a:off x="162000" y="189000"/>
            <a:ext cx="8820000" cy="6480000"/>
          </a:xfrm>
          <a:prstGeom prst="rect">
            <a:avLst/>
          </a:prstGeom>
          <a:noFill/>
          <a:ln w="76200">
            <a:solidFill>
              <a:srgbClr val="00B05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8" name="Прямоугольник 5"/>
          <p:cNvSpPr/>
          <p:nvPr userDrawn="1"/>
        </p:nvSpPr>
        <p:spPr>
          <a:xfrm>
            <a:off x="235614" y="264840"/>
            <a:ext cx="8672772" cy="6328320"/>
          </a:xfrm>
          <a:prstGeom prst="rect">
            <a:avLst/>
          </a:prstGeom>
          <a:noFill/>
          <a:ln w="76200"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" name="Прямоугольник 7"/>
          <p:cNvSpPr/>
          <p:nvPr userDrawn="1"/>
        </p:nvSpPr>
        <p:spPr>
          <a:xfrm>
            <a:off x="306000" y="333000"/>
            <a:ext cx="8532000" cy="6192000"/>
          </a:xfrm>
          <a:prstGeom prst="rect">
            <a:avLst/>
          </a:prstGeom>
          <a:noFill/>
          <a:ln w="76200">
            <a:solidFill>
              <a:srgbClr val="00B05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10" name="Picture 4" descr="http://www.renders-graphiques.fr/image/upload/normal/papillons_fleurs_feuilles.png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6716713" y="381000"/>
            <a:ext cx="2119312" cy="158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Прямоугольник 1"/>
          <p:cNvSpPr/>
          <p:nvPr userDrawn="1"/>
        </p:nvSpPr>
        <p:spPr>
          <a:xfrm>
            <a:off x="0" y="6669088"/>
            <a:ext cx="757238" cy="24606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00" b="1" dirty="0">
                <a:solidFill>
                  <a:srgbClr val="00B050"/>
                </a:solidFill>
                <a:latin typeface="Alexandra Zeferino One" pitchFamily="66" charset="0"/>
                <a:cs typeface="+mn-cs"/>
              </a:rPr>
              <a:t>© </a:t>
            </a:r>
            <a:r>
              <a:rPr lang="en-US" sz="1000" b="1" dirty="0" err="1">
                <a:solidFill>
                  <a:srgbClr val="00B050"/>
                </a:solidFill>
                <a:latin typeface="Alexandra Zeferino One" pitchFamily="66" charset="0"/>
                <a:cs typeface="+mn-cs"/>
              </a:rPr>
              <a:t>FokinaLidia</a:t>
            </a:r>
            <a:endParaRPr lang="ru-RU" sz="1000" b="1" dirty="0">
              <a:solidFill>
                <a:srgbClr val="00B050"/>
              </a:solidFill>
              <a:latin typeface="Alexandra Zeferino One" pitchFamily="66" charset="0"/>
              <a:cs typeface="+mn-cs"/>
            </a:endParaRPr>
          </a:p>
        </p:txBody>
      </p:sp>
      <p:sp>
        <p:nvSpPr>
          <p:cNvPr id="12" name="Прямоугольник 9"/>
          <p:cNvSpPr/>
          <p:nvPr userDrawn="1"/>
        </p:nvSpPr>
        <p:spPr>
          <a:xfrm>
            <a:off x="341313" y="368300"/>
            <a:ext cx="8461375" cy="61214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13" name="Picture 2" descr="https://cdn.vectorstock.com/i/thumbs/39,21/curled-corners-vector-133921.jpg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7442200" y="5038725"/>
            <a:ext cx="1376363" cy="1450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4" descr="http://www.renders-graphiques.fr/image/upload/normal/papillons_fleurs_feuilles.png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341313" y="368300"/>
            <a:ext cx="2120900" cy="158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4"/>
          <p:cNvSpPr/>
          <p:nvPr userDrawn="1"/>
        </p:nvSpPr>
        <p:spPr>
          <a:xfrm>
            <a:off x="162000" y="189000"/>
            <a:ext cx="8820000" cy="6480000"/>
          </a:xfrm>
          <a:prstGeom prst="rect">
            <a:avLst/>
          </a:prstGeom>
          <a:noFill/>
          <a:ln w="76200">
            <a:solidFill>
              <a:srgbClr val="00B05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4" name="Прямоугольник 5"/>
          <p:cNvSpPr/>
          <p:nvPr userDrawn="1"/>
        </p:nvSpPr>
        <p:spPr>
          <a:xfrm>
            <a:off x="235614" y="264840"/>
            <a:ext cx="8672772" cy="6328320"/>
          </a:xfrm>
          <a:prstGeom prst="rect">
            <a:avLst/>
          </a:prstGeom>
          <a:noFill/>
          <a:ln w="76200"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" name="Прямоугольник 7"/>
          <p:cNvSpPr/>
          <p:nvPr userDrawn="1"/>
        </p:nvSpPr>
        <p:spPr>
          <a:xfrm>
            <a:off x="306000" y="333000"/>
            <a:ext cx="8532000" cy="6192000"/>
          </a:xfrm>
          <a:prstGeom prst="rect">
            <a:avLst/>
          </a:prstGeom>
          <a:noFill/>
          <a:ln w="76200">
            <a:solidFill>
              <a:srgbClr val="00B05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6" name="Picture 4" descr="http://www.renders-graphiques.fr/image/upload/normal/papillons_fleurs_feuilles.png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6716713" y="381000"/>
            <a:ext cx="2119312" cy="158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1"/>
          <p:cNvSpPr/>
          <p:nvPr userDrawn="1"/>
        </p:nvSpPr>
        <p:spPr>
          <a:xfrm>
            <a:off x="0" y="6669088"/>
            <a:ext cx="757238" cy="24606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00" b="1" dirty="0">
                <a:solidFill>
                  <a:srgbClr val="00B050"/>
                </a:solidFill>
                <a:latin typeface="Alexandra Zeferino One" pitchFamily="66" charset="0"/>
                <a:cs typeface="+mn-cs"/>
              </a:rPr>
              <a:t>© </a:t>
            </a:r>
            <a:r>
              <a:rPr lang="en-US" sz="1000" b="1" dirty="0" err="1">
                <a:solidFill>
                  <a:srgbClr val="00B050"/>
                </a:solidFill>
                <a:latin typeface="Alexandra Zeferino One" pitchFamily="66" charset="0"/>
                <a:cs typeface="+mn-cs"/>
              </a:rPr>
              <a:t>FokinaLidia</a:t>
            </a:r>
            <a:endParaRPr lang="ru-RU" sz="1000" b="1" dirty="0">
              <a:solidFill>
                <a:srgbClr val="00B050"/>
              </a:solidFill>
              <a:latin typeface="Alexandra Zeferino One" pitchFamily="66" charset="0"/>
              <a:cs typeface="+mn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8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686B6D-DD5C-437A-AA33-405B42BEB286}" type="datetimeFigureOut">
              <a:rPr lang="ru-RU"/>
              <a:pPr>
                <a:defRPr/>
              </a:pPr>
              <a:t>04.09.2017</a:t>
            </a:fld>
            <a:endParaRPr lang="ru-RU"/>
          </a:p>
        </p:txBody>
      </p:sp>
      <p:sp>
        <p:nvSpPr>
          <p:cNvPr id="9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8B74C6-753F-49C4-8264-9818A3F9CF6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4"/>
          <p:cNvSpPr/>
          <p:nvPr userDrawn="1"/>
        </p:nvSpPr>
        <p:spPr>
          <a:xfrm>
            <a:off x="162000" y="189000"/>
            <a:ext cx="8820000" cy="6480000"/>
          </a:xfrm>
          <a:prstGeom prst="rect">
            <a:avLst/>
          </a:prstGeom>
          <a:noFill/>
          <a:ln w="76200">
            <a:solidFill>
              <a:srgbClr val="00B05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3" name="Прямоугольник 5"/>
          <p:cNvSpPr/>
          <p:nvPr userDrawn="1"/>
        </p:nvSpPr>
        <p:spPr>
          <a:xfrm>
            <a:off x="235614" y="264840"/>
            <a:ext cx="8672772" cy="6328320"/>
          </a:xfrm>
          <a:prstGeom prst="rect">
            <a:avLst/>
          </a:prstGeom>
          <a:noFill/>
          <a:ln w="76200"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" name="Прямоугольник 7"/>
          <p:cNvSpPr/>
          <p:nvPr userDrawn="1"/>
        </p:nvSpPr>
        <p:spPr>
          <a:xfrm>
            <a:off x="306000" y="333000"/>
            <a:ext cx="8532000" cy="6192000"/>
          </a:xfrm>
          <a:prstGeom prst="rect">
            <a:avLst/>
          </a:prstGeom>
          <a:noFill/>
          <a:ln w="76200">
            <a:solidFill>
              <a:srgbClr val="00B05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5" name="Picture 4" descr="http://www.renders-graphiques.fr/image/upload/normal/papillons_fleurs_feuilles.png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6716713" y="381000"/>
            <a:ext cx="2119312" cy="158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1"/>
          <p:cNvSpPr/>
          <p:nvPr userDrawn="1"/>
        </p:nvSpPr>
        <p:spPr>
          <a:xfrm>
            <a:off x="0" y="6669088"/>
            <a:ext cx="757238" cy="24606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00" b="1" dirty="0">
                <a:solidFill>
                  <a:srgbClr val="00B050"/>
                </a:solidFill>
                <a:latin typeface="Alexandra Zeferino One" pitchFamily="66" charset="0"/>
                <a:cs typeface="+mn-cs"/>
              </a:rPr>
              <a:t>© </a:t>
            </a:r>
            <a:r>
              <a:rPr lang="en-US" sz="1000" b="1" dirty="0" err="1">
                <a:solidFill>
                  <a:srgbClr val="00B050"/>
                </a:solidFill>
                <a:latin typeface="Alexandra Zeferino One" pitchFamily="66" charset="0"/>
                <a:cs typeface="+mn-cs"/>
              </a:rPr>
              <a:t>FokinaLidia</a:t>
            </a:r>
            <a:endParaRPr lang="ru-RU" sz="1000" b="1" dirty="0">
              <a:solidFill>
                <a:srgbClr val="00B050"/>
              </a:solidFill>
              <a:latin typeface="Alexandra Zeferino One" pitchFamily="66" charset="0"/>
              <a:cs typeface="+mn-cs"/>
            </a:endParaRPr>
          </a:p>
        </p:txBody>
      </p:sp>
      <p:sp>
        <p:nvSpPr>
          <p:cNvPr id="7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5E41AB-9405-4FA5-A89C-1B5FF90570C9}" type="datetimeFigureOut">
              <a:rPr lang="ru-RU"/>
              <a:pPr>
                <a:defRPr/>
              </a:pPr>
              <a:t>04.09.2017</a:t>
            </a:fld>
            <a:endParaRPr lang="ru-RU"/>
          </a:p>
        </p:txBody>
      </p:sp>
      <p:sp>
        <p:nvSpPr>
          <p:cNvPr id="8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5C312C-9B4A-4B26-B308-838F2ED9A8C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 userDrawn="1"/>
        </p:nvSpPr>
        <p:spPr>
          <a:xfrm>
            <a:off x="162000" y="189000"/>
            <a:ext cx="8820000" cy="6480000"/>
          </a:xfrm>
          <a:prstGeom prst="rect">
            <a:avLst/>
          </a:prstGeom>
          <a:noFill/>
          <a:ln w="76200">
            <a:solidFill>
              <a:srgbClr val="00B05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6" name="Прямоугольник 5"/>
          <p:cNvSpPr/>
          <p:nvPr userDrawn="1"/>
        </p:nvSpPr>
        <p:spPr>
          <a:xfrm>
            <a:off x="235614" y="264840"/>
            <a:ext cx="8672772" cy="6328320"/>
          </a:xfrm>
          <a:prstGeom prst="rect">
            <a:avLst/>
          </a:prstGeom>
          <a:noFill/>
          <a:ln w="76200"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" name="Прямоугольник 7"/>
          <p:cNvSpPr/>
          <p:nvPr userDrawn="1"/>
        </p:nvSpPr>
        <p:spPr>
          <a:xfrm>
            <a:off x="306000" y="333000"/>
            <a:ext cx="8532000" cy="6192000"/>
          </a:xfrm>
          <a:prstGeom prst="rect">
            <a:avLst/>
          </a:prstGeom>
          <a:noFill/>
          <a:ln w="76200">
            <a:solidFill>
              <a:srgbClr val="00B05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8" name="Picture 4" descr="http://www.renders-graphiques.fr/image/upload/normal/papillons_fleurs_feuilles.png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6716713" y="381000"/>
            <a:ext cx="2119312" cy="158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1"/>
          <p:cNvSpPr/>
          <p:nvPr userDrawn="1"/>
        </p:nvSpPr>
        <p:spPr>
          <a:xfrm>
            <a:off x="0" y="6669088"/>
            <a:ext cx="757238" cy="24606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00" b="1" dirty="0">
                <a:solidFill>
                  <a:srgbClr val="00B050"/>
                </a:solidFill>
                <a:latin typeface="Alexandra Zeferino One" pitchFamily="66" charset="0"/>
                <a:cs typeface="+mn-cs"/>
              </a:rPr>
              <a:t>© </a:t>
            </a:r>
            <a:r>
              <a:rPr lang="en-US" sz="1000" b="1" dirty="0" err="1">
                <a:solidFill>
                  <a:srgbClr val="00B050"/>
                </a:solidFill>
                <a:latin typeface="Alexandra Zeferino One" pitchFamily="66" charset="0"/>
                <a:cs typeface="+mn-cs"/>
              </a:rPr>
              <a:t>FokinaLidia</a:t>
            </a:r>
            <a:endParaRPr lang="ru-RU" sz="1000" b="1" dirty="0">
              <a:solidFill>
                <a:srgbClr val="00B050"/>
              </a:solidFill>
              <a:latin typeface="Alexandra Zeferino One" pitchFamily="66" charset="0"/>
              <a:cs typeface="+mn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A9FD5E-6EBB-4105-A7F5-F87797825940}" type="datetimeFigureOut">
              <a:rPr lang="ru-RU"/>
              <a:pPr>
                <a:defRPr/>
              </a:pPr>
              <a:t>04.09.2017</a:t>
            </a:fld>
            <a:endParaRPr lang="ru-RU"/>
          </a:p>
        </p:txBody>
      </p:sp>
      <p:sp>
        <p:nvSpPr>
          <p:cNvPr id="11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2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591B6B-8C4C-4398-B71D-1B5C1EBCDCC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4"/>
          <p:cNvSpPr/>
          <p:nvPr userDrawn="1"/>
        </p:nvSpPr>
        <p:spPr>
          <a:xfrm>
            <a:off x="162000" y="189000"/>
            <a:ext cx="8820000" cy="6480000"/>
          </a:xfrm>
          <a:prstGeom prst="rect">
            <a:avLst/>
          </a:prstGeom>
          <a:noFill/>
          <a:ln w="76200">
            <a:solidFill>
              <a:srgbClr val="00B05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5" name="Прямоугольник 5"/>
          <p:cNvSpPr/>
          <p:nvPr userDrawn="1"/>
        </p:nvSpPr>
        <p:spPr>
          <a:xfrm>
            <a:off x="235614" y="264840"/>
            <a:ext cx="8672772" cy="6328320"/>
          </a:xfrm>
          <a:prstGeom prst="rect">
            <a:avLst/>
          </a:prstGeom>
          <a:noFill/>
          <a:ln w="76200"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" name="Прямоугольник 7"/>
          <p:cNvSpPr/>
          <p:nvPr userDrawn="1"/>
        </p:nvSpPr>
        <p:spPr>
          <a:xfrm>
            <a:off x="306000" y="333000"/>
            <a:ext cx="8532000" cy="6192000"/>
          </a:xfrm>
          <a:prstGeom prst="rect">
            <a:avLst/>
          </a:prstGeom>
          <a:noFill/>
          <a:ln w="76200">
            <a:solidFill>
              <a:srgbClr val="00B05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7" name="Picture 4" descr="http://www.renders-graphiques.fr/image/upload/normal/papillons_fleurs_feuilles.png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6716713" y="381000"/>
            <a:ext cx="2119312" cy="158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1"/>
          <p:cNvSpPr/>
          <p:nvPr userDrawn="1"/>
        </p:nvSpPr>
        <p:spPr>
          <a:xfrm>
            <a:off x="0" y="6669088"/>
            <a:ext cx="757238" cy="24606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00" b="1" dirty="0">
                <a:solidFill>
                  <a:srgbClr val="00B050"/>
                </a:solidFill>
                <a:latin typeface="Alexandra Zeferino One" pitchFamily="66" charset="0"/>
                <a:cs typeface="+mn-cs"/>
              </a:rPr>
              <a:t>© </a:t>
            </a:r>
            <a:r>
              <a:rPr lang="en-US" sz="1000" b="1" dirty="0" err="1">
                <a:solidFill>
                  <a:srgbClr val="00B050"/>
                </a:solidFill>
                <a:latin typeface="Alexandra Zeferino One" pitchFamily="66" charset="0"/>
                <a:cs typeface="+mn-cs"/>
              </a:rPr>
              <a:t>FokinaLidia</a:t>
            </a:r>
            <a:endParaRPr lang="ru-RU" sz="1000" b="1" dirty="0">
              <a:solidFill>
                <a:srgbClr val="00B050"/>
              </a:solidFill>
              <a:latin typeface="Alexandra Zeferino One" pitchFamily="66" charset="0"/>
              <a:cs typeface="+mn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9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7B850C-884D-48D7-B15A-DC24F01A2B08}" type="datetimeFigureOut">
              <a:rPr lang="ru-RU"/>
              <a:pPr>
                <a:defRPr/>
              </a:pPr>
              <a:t>04.09.2017</a:t>
            </a:fld>
            <a:endParaRPr lang="ru-RU"/>
          </a:p>
        </p:txBody>
      </p:sp>
      <p:sp>
        <p:nvSpPr>
          <p:cNvPr id="10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860196-E371-4B46-A272-0243768DC8E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FF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59043408-511A-4BC2-AD45-99ABBB13D855}" type="datetimeFigureOut">
              <a:rPr lang="ru-RU"/>
              <a:pPr>
                <a:defRPr/>
              </a:pPr>
              <a:t>04.09.2017</a:t>
            </a:fld>
            <a:endParaRPr lang="ru-RU"/>
          </a:p>
        </p:txBody>
      </p:sp>
      <p:sp>
        <p:nvSpPr>
          <p:cNvPr id="9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200C25C5-E6AE-4544-81A8-9BDB0D5BC72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google.ru/search?newwindow=1&amp;biw=1228&amp;bih=612&amp;tbm=isch&amp;sa=1&amp;q=&#1087;&#1103;&#1090;&#1072;&#1095;&#1086;&#1082;" TargetMode="External"/><Relationship Id="rId13" Type="http://schemas.openxmlformats.org/officeDocument/2006/relationships/hyperlink" Target="https://www.google.ru/search?newwindow=1&amp;biw=1228&amp;bih=612&amp;tbm=isch&amp;sa=1&amp;q=&#1090;&#1088;&#1080;+&#1087;&#1086;&#1088;&#1086;&#1089;&#1077;&#1085;&#1082;&#1072;&amp;oq" TargetMode="External"/><Relationship Id="rId3" Type="http://schemas.openxmlformats.org/officeDocument/2006/relationships/hyperlink" Target="http://linda6035.ucoz.ru/" TargetMode="External"/><Relationship Id="rId7" Type="http://schemas.openxmlformats.org/officeDocument/2006/relationships/hyperlink" Target="https://www.google.ru/search?newwindow=1&amp;biw=1228&amp;bih=612&amp;tbm=isch&amp;sa=1&amp;q=&#1075;&#1077;&#1085;&#1072;+&#1082;&#1088;&#1086;&#1082;&#1086;&#1076;&#1080;&#1083;" TargetMode="External"/><Relationship Id="rId12" Type="http://schemas.openxmlformats.org/officeDocument/2006/relationships/hyperlink" Target="https://www.google.ru/search?newwindow=1&amp;biw=1228&amp;bih=612&amp;tbm=isch&amp;sa=1&amp;q=&#1073;&#1091;&#1088;&#1072;&#1090;&#1080;&#1085;&#1086;&amp;oq" TargetMode="External"/><Relationship Id="rId2" Type="http://schemas.openxmlformats.org/officeDocument/2006/relationships/hyperlink" Target="http://zagadka.yaxy.ru/zagadki_detskie.html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google.ru/search?newwindow=1&amp;biw=1228&amp;bih=612&amp;tbm=isch&amp;sa=1&amp;q=&#1089;&#1077;&#1084;&#1077;&#1088;&#1086;+&#1082;&#1086;&#1079;&#1083;&#1103;&#1090;" TargetMode="External"/><Relationship Id="rId11" Type="http://schemas.openxmlformats.org/officeDocument/2006/relationships/hyperlink" Target="https://www.google.ru/search?newwindow=1&amp;biw=1228&amp;bih=612&amp;tbm=isch&amp;sa=1&amp;q=&#1084;&#1072;&#1083;&#1100;&#1074;&#1080;&#1085;&#1072;" TargetMode="External"/><Relationship Id="rId5" Type="http://schemas.openxmlformats.org/officeDocument/2006/relationships/hyperlink" Target="https://www.google.ru/search?newwindow=1&amp;biw=1228&amp;bih=612&amp;tbm=isch&amp;sa=1&amp;q=&#1085;&#1077;&#1079;&#1085;&#1072;&#1081;&#1082;&#1072;&amp;oq" TargetMode="External"/><Relationship Id="rId15" Type="http://schemas.openxmlformats.org/officeDocument/2006/relationships/hyperlink" Target="https://www.google.ru/search?newwindow=1&amp;biw=1228&amp;bih=612&amp;tbm=isch&amp;sa=1&amp;q=&#1089;&#1086;&#1083;&#1086;&#1074;&#1077;&#1081;+&#1088;&#1072;&#1079;&#1073;&#1086;&#1081;&#1085;&#1080;&#1082;" TargetMode="External"/><Relationship Id="rId10" Type="http://schemas.openxmlformats.org/officeDocument/2006/relationships/hyperlink" Target="https://www.google.ru/search?newwindow=1&amp;biw=1228&amp;bih=612&amp;tbm=isch&amp;sa=1&amp;q=&#1073;&#1077;&#1083;&#1086;&#1089;&#1085;&#1077;&#1078;&#1082;&#1072;&amp;oq" TargetMode="External"/><Relationship Id="rId4" Type="http://schemas.openxmlformats.org/officeDocument/2006/relationships/hyperlink" Target="https://www.google.ru/search?q=&#1094;&#1072;&#1088;&#1077;&#1074;&#1085;&#1072;+&#1083;&#1103;&#1075;&#1091;&#1096;&#1082;&#1072;&amp;newwindow" TargetMode="External"/><Relationship Id="rId9" Type="http://schemas.openxmlformats.org/officeDocument/2006/relationships/hyperlink" Target="https://www.google.ru/search?newwindow=1&amp;biw=1228&amp;bih=612&amp;tbm=isch&amp;sa=1&amp;q=&#1082;&#1072;&#1088;&#1083;&#1089;&#1086;&#1085;" TargetMode="External"/><Relationship Id="rId14" Type="http://schemas.openxmlformats.org/officeDocument/2006/relationships/hyperlink" Target="https://www.google.ru/search?newwindow=1&amp;biw=1228&amp;bih=612&amp;tbm=isch&amp;sa=1&amp;q=&#1089;&#1085;&#1077;&#1075;&#1091;&#1088;&#1082;&#1072;&amp;oq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ctrTitle" idx="4294967295"/>
          </p:nvPr>
        </p:nvSpPr>
        <p:spPr bwMode="auto">
          <a:xfrm>
            <a:off x="684213" y="981075"/>
            <a:ext cx="7772400" cy="14700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ru-RU" sz="4000" smtClean="0">
                <a:latin typeface="Times New Roman" pitchFamily="18" charset="0"/>
                <a:cs typeface="Times New Roman" pitchFamily="18" charset="0"/>
              </a:rPr>
              <a:t>Стрела молодца угодила в болото,</a:t>
            </a:r>
            <a:br>
              <a:rPr lang="ru-RU" sz="400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smtClean="0">
                <a:latin typeface="Times New Roman" pitchFamily="18" charset="0"/>
                <a:cs typeface="Times New Roman" pitchFamily="18" charset="0"/>
              </a:rPr>
              <a:t>Ну где же невеста? Жениться охота!</a:t>
            </a:r>
            <a:br>
              <a:rPr lang="ru-RU" sz="400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smtClean="0">
                <a:latin typeface="Times New Roman" pitchFamily="18" charset="0"/>
                <a:cs typeface="Times New Roman" pitchFamily="18" charset="0"/>
              </a:rPr>
              <a:t>А вот и невеста, глаза на макушке.</a:t>
            </a:r>
            <a:br>
              <a:rPr lang="ru-RU" sz="400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smtClean="0">
                <a:latin typeface="Times New Roman" pitchFamily="18" charset="0"/>
                <a:cs typeface="Times New Roman" pitchFamily="18" charset="0"/>
              </a:rPr>
              <a:t>Невесту зовут …</a:t>
            </a:r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subTitle" idx="4294967295"/>
          </p:nvPr>
        </p:nvSpPr>
        <p:spPr bwMode="auto">
          <a:xfrm>
            <a:off x="1371600" y="3886200"/>
            <a:ext cx="6400800" cy="17526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marL="0" indent="0" algn="ctr">
              <a:buFont typeface="Arial" charset="0"/>
              <a:buNone/>
            </a:pPr>
            <a:endParaRPr lang="ru-RU" b="1" smtClean="0">
              <a:latin typeface="Calibri" pitchFamily="34" charset="0"/>
            </a:endParaRPr>
          </a:p>
          <a:p>
            <a:pPr marL="0" indent="0" algn="ctr">
              <a:buFont typeface="Arial" charset="0"/>
              <a:buNone/>
            </a:pPr>
            <a:r>
              <a:rPr lang="ru-RU" b="1" smtClean="0">
                <a:latin typeface="Times New Roman" pitchFamily="18" charset="0"/>
                <a:cs typeface="Times New Roman" pitchFamily="18" charset="0"/>
              </a:rPr>
              <a:t>Царевна-лягушка</a:t>
            </a:r>
          </a:p>
        </p:txBody>
      </p:sp>
      <p:pic>
        <p:nvPicPr>
          <p:cNvPr id="43013" name="Picture 5" descr="&amp;Kcy;&amp;acy;&amp;rcy;&amp;tcy;&amp;icy;&amp;ncy;&amp;kcy;&amp;icy; &amp;pcy;&amp;ocy; &amp;zcy;&amp;acy;&amp;pcy;&amp;rcy;&amp;ocy;&amp;scy;&amp;ucy; &amp;tscy;&amp;acy;&amp;rcy;&amp;iecy;&amp;vcy;&amp;ncy;&amp;acy; &amp;lcy;&amp;yacy;&amp;gcy;&amp;ucy;&amp;shcy;&amp;kcy;&amp;acy;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516688" y="4292600"/>
            <a:ext cx="2132012" cy="22050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30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30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30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30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body" sz="half" idx="4294967295"/>
          </p:nvPr>
        </p:nvSpPr>
        <p:spPr bwMode="auto">
          <a:xfrm>
            <a:off x="457200" y="333375"/>
            <a:ext cx="4038600" cy="5792788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2800" smtClean="0">
                <a:solidFill>
                  <a:srgbClr val="003399"/>
                </a:solidFill>
                <a:latin typeface="Times New Roman" pitchFamily="18" charset="0"/>
                <a:cs typeface="Times New Roman" pitchFamily="18" charset="0"/>
              </a:rPr>
              <a:t>Уплетая калачи,</a:t>
            </a:r>
            <a:br>
              <a:rPr lang="ru-RU" sz="2800" smtClean="0">
                <a:solidFill>
                  <a:srgbClr val="00339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smtClean="0">
                <a:solidFill>
                  <a:srgbClr val="003399"/>
                </a:solidFill>
                <a:latin typeface="Times New Roman" pitchFamily="18" charset="0"/>
                <a:cs typeface="Times New Roman" pitchFamily="18" charset="0"/>
              </a:rPr>
              <a:t>Ехал парень на печи.</a:t>
            </a:r>
            <a:br>
              <a:rPr lang="ru-RU" sz="2800" smtClean="0">
                <a:solidFill>
                  <a:srgbClr val="00339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smtClean="0">
                <a:solidFill>
                  <a:srgbClr val="003399"/>
                </a:solidFill>
                <a:latin typeface="Times New Roman" pitchFamily="18" charset="0"/>
                <a:cs typeface="Times New Roman" pitchFamily="18" charset="0"/>
              </a:rPr>
              <a:t>Прокатился по деревне</a:t>
            </a:r>
            <a:br>
              <a:rPr lang="ru-RU" sz="2800" smtClean="0">
                <a:solidFill>
                  <a:srgbClr val="00339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smtClean="0">
                <a:solidFill>
                  <a:srgbClr val="003399"/>
                </a:solidFill>
                <a:latin typeface="Times New Roman" pitchFamily="18" charset="0"/>
                <a:cs typeface="Times New Roman" pitchFamily="18" charset="0"/>
              </a:rPr>
              <a:t>И женился на царевне.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2800" smtClean="0">
              <a:solidFill>
                <a:srgbClr val="003399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1800" smtClean="0">
              <a:latin typeface="Calibri" pitchFamily="34" charset="0"/>
            </a:endParaRPr>
          </a:p>
        </p:txBody>
      </p:sp>
      <p:sp>
        <p:nvSpPr>
          <p:cNvPr id="54275" name="Rectangle 3"/>
          <p:cNvSpPr>
            <a:spLocks noGrp="1" noChangeArrowheads="1"/>
          </p:cNvSpPr>
          <p:nvPr>
            <p:ph type="body" sz="half" idx="4294967295"/>
          </p:nvPr>
        </p:nvSpPr>
        <p:spPr bwMode="auto">
          <a:xfrm>
            <a:off x="4716463" y="765175"/>
            <a:ext cx="3959225" cy="55340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80000"/>
              </a:lnSpc>
              <a:buFont typeface="Arial" charset="0"/>
              <a:buNone/>
            </a:pPr>
            <a:endParaRPr lang="ru-RU" sz="1800" smtClean="0">
              <a:latin typeface="Calibri" pitchFamily="34" charset="0"/>
            </a:endParaRPr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1800" smtClean="0">
              <a:latin typeface="Calibri" pitchFamily="34" charset="0"/>
            </a:endParaRPr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1800" smtClean="0">
              <a:latin typeface="Calibri" pitchFamily="34" charset="0"/>
            </a:endParaRPr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1800" smtClean="0">
              <a:latin typeface="Calibri" pitchFamily="34" charset="0"/>
            </a:endParaRPr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1800" smtClean="0">
              <a:latin typeface="Calibri" pitchFamily="34" charset="0"/>
            </a:endParaRPr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1800" smtClean="0">
              <a:latin typeface="Calibri" pitchFamily="34" charset="0"/>
            </a:endParaRPr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1800" smtClean="0">
              <a:latin typeface="Calibri" pitchFamily="34" charset="0"/>
            </a:endParaRPr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1800" smtClean="0">
              <a:latin typeface="Calibri" pitchFamily="34" charset="0"/>
            </a:endParaRPr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1800" smtClean="0">
              <a:latin typeface="Calibri" pitchFamily="34" charset="0"/>
            </a:endParaRPr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1800" smtClean="0">
              <a:latin typeface="Calibri" pitchFamily="34" charset="0"/>
            </a:endParaRPr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1800" smtClean="0">
              <a:latin typeface="Calibri" pitchFamily="34" charset="0"/>
            </a:endParaRPr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1800" smtClean="0">
              <a:latin typeface="Calibri" pitchFamily="34" charset="0"/>
            </a:endParaRPr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1800" smtClean="0">
              <a:latin typeface="Calibri" pitchFamily="34" charset="0"/>
            </a:endParaRP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280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Сладкий яблок аромат</a:t>
            </a:r>
            <a:br>
              <a:rPr lang="ru-RU" sz="280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Заманил ту птицу в сад.</a:t>
            </a:r>
            <a:br>
              <a:rPr lang="ru-RU" sz="280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Перья светятся огнём,</a:t>
            </a:r>
            <a:br>
              <a:rPr lang="ru-RU" sz="280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И светло вокруг, как днём.</a:t>
            </a:r>
          </a:p>
        </p:txBody>
      </p:sp>
      <p:pic>
        <p:nvPicPr>
          <p:cNvPr id="54278" name="Picture 6" descr="&amp;Kcy;&amp;acy;&amp;rcy;&amp;tcy;&amp;icy;&amp;ncy;&amp;kcy;&amp;icy; &amp;pcy;&amp;ocy; &amp;zcy;&amp;acy;&amp;pcy;&amp;rcy;&amp;ocy;&amp;scy;&amp;ucy; &amp;iecy;&amp;mcy;&amp;iecy;&amp;lcy;&amp;yacy; &amp;ncy;&amp;acy; &amp;pcy;&amp;iecy;&amp;chcy;&amp;icy;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5288" y="2781300"/>
            <a:ext cx="2876550" cy="3743325"/>
          </a:xfrm>
          <a:prstGeom prst="rect">
            <a:avLst/>
          </a:prstGeom>
          <a:noFill/>
        </p:spPr>
      </p:pic>
      <p:pic>
        <p:nvPicPr>
          <p:cNvPr id="54280" name="Picture 8" descr="&amp;Kcy;&amp;acy;&amp;rcy;&amp;tcy;&amp;icy;&amp;ncy;&amp;kcy;&amp;icy; &amp;pcy;&amp;ocy; &amp;zcy;&amp;acy;&amp;pcy;&amp;rcy;&amp;ocy;&amp;scy;&amp;ucy; &amp;zhcy;&amp;acy;&amp;rcy; &amp;pcy;&amp;tcy;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95963" y="549275"/>
            <a:ext cx="2657475" cy="37433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42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42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42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542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427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427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5427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42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42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90" name="Rectangle 6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468313" y="260350"/>
            <a:ext cx="8229600" cy="576263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ru-RU" sz="4000" smtClean="0">
                <a:latin typeface="Calibri" pitchFamily="34" charset="0"/>
              </a:rPr>
              <a:t>Интернет-ресурсы</a:t>
            </a:r>
          </a:p>
        </p:txBody>
      </p:sp>
      <p:sp>
        <p:nvSpPr>
          <p:cNvPr id="16391" name="Rectangle 7"/>
          <p:cNvSpPr>
            <a:spLocks noGrp="1" noChangeArrowheads="1"/>
          </p:cNvSpPr>
          <p:nvPr>
            <p:ph type="body" idx="4294967295"/>
          </p:nvPr>
        </p:nvSpPr>
        <p:spPr bwMode="auto">
          <a:xfrm>
            <a:off x="457200" y="1052513"/>
            <a:ext cx="8229600" cy="507365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1200" smtClean="0">
                <a:latin typeface="Calibri" pitchFamily="34" charset="0"/>
                <a:hlinkClick r:id="rId2"/>
              </a:rPr>
              <a:t>http://</a:t>
            </a:r>
            <a:r>
              <a:rPr lang="ru-RU" sz="1400" smtClean="0">
                <a:latin typeface="Calibri" pitchFamily="34" charset="0"/>
                <a:hlinkClick r:id="rId2"/>
              </a:rPr>
              <a:t>zagadka.yaxy.ru/zagadki_detskie.html</a:t>
            </a:r>
            <a:endParaRPr lang="ru-RU" sz="1400" smtClean="0">
              <a:latin typeface="Calibri" pitchFamily="34" charset="0"/>
            </a:endParaRP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en-US" sz="1400" b="1" smtClean="0">
                <a:latin typeface="Calibri" pitchFamily="34" charset="0"/>
                <a:hlinkClick r:id="rId3"/>
              </a:rPr>
              <a:t>http://linda6035.ucoz.ru/</a:t>
            </a:r>
            <a:endParaRPr lang="ru-RU" sz="1400" b="1" smtClean="0">
              <a:latin typeface="Calibri" pitchFamily="34" charset="0"/>
            </a:endParaRP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1400" b="1" smtClean="0">
                <a:latin typeface="Calibri" pitchFamily="34" charset="0"/>
                <a:hlinkClick r:id="rId4"/>
              </a:rPr>
              <a:t>https://www.google.ru/search?q=царевна+лягушка&amp;newwindow</a:t>
            </a:r>
            <a:endParaRPr lang="ru-RU" sz="1400" b="1" smtClean="0">
              <a:latin typeface="Calibri" pitchFamily="34" charset="0"/>
            </a:endParaRP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1400" b="1" smtClean="0">
                <a:latin typeface="Calibri" pitchFamily="34" charset="0"/>
                <a:hlinkClick r:id="rId5"/>
              </a:rPr>
              <a:t>https://www.google.ru/search?newwindow=1&amp;biw=1228&amp;bih=612&amp;tbm=isch&amp;sa=1&amp;q=незнайка&amp;oq</a:t>
            </a:r>
            <a:endParaRPr lang="ru-RU" sz="1400" b="1" smtClean="0">
              <a:latin typeface="Calibri" pitchFamily="34" charset="0"/>
            </a:endParaRP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1400" b="1" smtClean="0">
                <a:latin typeface="Calibri" pitchFamily="34" charset="0"/>
                <a:hlinkClick r:id="rId6"/>
              </a:rPr>
              <a:t>https://www.google.ru/search?newwindow=1&amp;biw=1228&amp;bih=612&amp;tbm=isch&amp;sa=1&amp;q=семеро+козлят</a:t>
            </a:r>
            <a:endParaRPr lang="ru-RU" sz="1400" b="1" smtClean="0">
              <a:latin typeface="Calibri" pitchFamily="34" charset="0"/>
            </a:endParaRP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1400" b="1" smtClean="0">
                <a:latin typeface="Calibri" pitchFamily="34" charset="0"/>
                <a:hlinkClick r:id="rId7"/>
              </a:rPr>
              <a:t>https://www.google.ru/search?newwindow=1&amp;biw=1228&amp;bih=612&amp;tbm=isch&amp;sa=1&amp;q=гена+крокодил</a:t>
            </a:r>
            <a:endParaRPr lang="ru-RU" sz="1400" b="1" smtClean="0">
              <a:latin typeface="Calibri" pitchFamily="34" charset="0"/>
            </a:endParaRP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1400" b="1" smtClean="0">
                <a:latin typeface="Calibri" pitchFamily="34" charset="0"/>
                <a:hlinkClick r:id="rId8"/>
              </a:rPr>
              <a:t>https://www.google.ru/search?newwindow=1&amp;biw=1228&amp;bih=612&amp;tbm=isch&amp;sa=1&amp;q=пятачок</a:t>
            </a:r>
            <a:endParaRPr lang="ru-RU" sz="1400" b="1" smtClean="0">
              <a:latin typeface="Calibri" pitchFamily="34" charset="0"/>
            </a:endParaRP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1400" b="1" smtClean="0">
                <a:latin typeface="Calibri" pitchFamily="34" charset="0"/>
                <a:hlinkClick r:id="rId9"/>
              </a:rPr>
              <a:t>https://www.google.ru/search?newwindow=1&amp;biw=1228&amp;bih=612&amp;tbm=isch&amp;sa=1&amp;q=карлсон</a:t>
            </a:r>
            <a:endParaRPr lang="ru-RU" sz="1400" b="1" smtClean="0">
              <a:latin typeface="Calibri" pitchFamily="34" charset="0"/>
            </a:endParaRP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1400" b="1" smtClean="0">
                <a:latin typeface="Calibri" pitchFamily="34" charset="0"/>
                <a:hlinkClick r:id="rId10"/>
              </a:rPr>
              <a:t>https://www.google.ru/search?newwindow=1&amp;biw=1228&amp;bih=612&amp;tbm=isch&amp;sa=1&amp;q=белоснежка&amp;oq</a:t>
            </a:r>
            <a:endParaRPr lang="ru-RU" sz="1400" b="1" smtClean="0">
              <a:latin typeface="Calibri" pitchFamily="34" charset="0"/>
            </a:endParaRP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1400" b="1" smtClean="0">
                <a:latin typeface="Calibri" pitchFamily="34" charset="0"/>
                <a:hlinkClick r:id="rId11"/>
              </a:rPr>
              <a:t>https://www.google.ru/search?newwindow=1&amp;biw=1228&amp;bih=612&amp;tbm=isch&amp;sa=1&amp;q=мальвина</a:t>
            </a:r>
            <a:endParaRPr lang="ru-RU" sz="1400" b="1" smtClean="0">
              <a:latin typeface="Calibri" pitchFamily="34" charset="0"/>
            </a:endParaRP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1400" b="1" smtClean="0">
                <a:latin typeface="Calibri" pitchFamily="34" charset="0"/>
                <a:hlinkClick r:id="rId12"/>
              </a:rPr>
              <a:t>https://www.google.ru/search?newwindow=1&amp;biw=1228&amp;bih=612&amp;tbm=isch&amp;sa=1&amp;q=буратино&amp;oq</a:t>
            </a:r>
            <a:endParaRPr lang="ru-RU" sz="1400" b="1" smtClean="0">
              <a:latin typeface="Calibri" pitchFamily="34" charset="0"/>
            </a:endParaRP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1400" b="1" smtClean="0">
                <a:latin typeface="Calibri" pitchFamily="34" charset="0"/>
                <a:hlinkClick r:id="rId13"/>
              </a:rPr>
              <a:t>https://www.google.ru/search?newwindow=1&amp;biw=1228&amp;bih=612&amp;tbm=isch&amp;sa=1&amp;q=три+поросенка&amp;oq</a:t>
            </a:r>
            <a:endParaRPr lang="ru-RU" sz="1400" b="1" smtClean="0">
              <a:latin typeface="Calibri" pitchFamily="34" charset="0"/>
            </a:endParaRP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1400" b="1" smtClean="0">
                <a:latin typeface="Calibri" pitchFamily="34" charset="0"/>
                <a:hlinkClick r:id="rId14"/>
              </a:rPr>
              <a:t>https://www.google.ru/search?newwindow=1&amp;biw=1228&amp;bih=612&amp;tbm=isch&amp;sa=1&amp;q=снегурка&amp;oq</a:t>
            </a:r>
            <a:endParaRPr lang="ru-RU" sz="1400" b="1" smtClean="0">
              <a:latin typeface="Calibri" pitchFamily="34" charset="0"/>
            </a:endParaRP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1400" b="1" smtClean="0">
                <a:latin typeface="Calibri" pitchFamily="34" charset="0"/>
              </a:rPr>
              <a:t>https://www.google.ru/search?newwindow=1&amp;biw=1228&amp;bih=612&amp;tbm=isch&amp;sa=1&amp;q=мышка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1400" b="1" smtClean="0">
                <a:latin typeface="Calibri" pitchFamily="34" charset="0"/>
              </a:rPr>
              <a:t>https://www.google.ru/search?newwindow=1&amp;biw=1228&amp;bih=612&amp;tbm=isch&amp;sa=1&amp;q=крот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1400" b="1" smtClean="0">
                <a:latin typeface="Calibri" pitchFamily="34" charset="0"/>
                <a:hlinkClick r:id="rId15"/>
              </a:rPr>
              <a:t>https://www.google.ru/search?newwindow=1&amp;biw=1228&amp;bih=612&amp;tbm=isch&amp;sa=1&amp;q=соловей+разбойник</a:t>
            </a:r>
            <a:endParaRPr lang="ru-RU" sz="1400" b="1" smtClean="0">
              <a:latin typeface="Calibri" pitchFamily="34" charset="0"/>
            </a:endParaRP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1400" b="1" smtClean="0">
                <a:latin typeface="Calibri" pitchFamily="34" charset="0"/>
              </a:rPr>
              <a:t>https://www.google.ru/search?newwindow=1&amp;biw=1228&amp;bih=612&amp;tbm=isch&amp;sa=1&amp;q=жар+пт&amp;oq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1400" b="1" smtClean="0">
                <a:latin typeface="Calibri" pitchFamily="34" charset="0"/>
              </a:rPr>
              <a:t>https://www.google.ru/search?newwindow=1&amp;biw=1228&amp;bih=612&amp;tbm=isch&amp;sa=1&amp;q=емеля+на+печи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Подзаголовок 2"/>
          <p:cNvSpPr txBox="1">
            <a:spLocks/>
          </p:cNvSpPr>
          <p:nvPr/>
        </p:nvSpPr>
        <p:spPr bwMode="auto">
          <a:xfrm>
            <a:off x="971550" y="4149725"/>
            <a:ext cx="7200900" cy="984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buFont typeface="Arial" charset="0"/>
              <a:buNone/>
            </a:pPr>
            <a:endParaRPr lang="ru-RU" sz="1600" i="1">
              <a:solidFill>
                <a:srgbClr val="00B050"/>
              </a:solidFill>
              <a:latin typeface="Calibri" pitchFamily="34" charset="0"/>
              <a:cs typeface="Arial" charset="0"/>
            </a:endParaRPr>
          </a:p>
        </p:txBody>
      </p:sp>
      <p:sp>
        <p:nvSpPr>
          <p:cNvPr id="13317" name="Rectangle 5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ru-RU" smtClean="0">
                <a:latin typeface="Times New Roman" pitchFamily="18" charset="0"/>
                <a:cs typeface="Times New Roman" pitchFamily="18" charset="0"/>
              </a:rPr>
              <a:t>Тема: «Загадки»</a:t>
            </a:r>
          </a:p>
        </p:txBody>
      </p:sp>
      <p:sp>
        <p:nvSpPr>
          <p:cNvPr id="13318" name="Rectangle 6"/>
          <p:cNvSpPr>
            <a:spLocks noGrp="1" noChangeArrowheads="1"/>
          </p:cNvSpPr>
          <p:nvPr>
            <p:ph type="body" sz="half" idx="4294967295"/>
          </p:nvPr>
        </p:nvSpPr>
        <p:spPr bwMode="auto">
          <a:xfrm>
            <a:off x="457200" y="1052513"/>
            <a:ext cx="4038600" cy="5545137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>
              <a:buFont typeface="Arial" charset="0"/>
              <a:buNone/>
            </a:pPr>
            <a:r>
              <a:rPr lang="ru-RU" altLang="ko-KR" sz="2800" smtClean="0">
                <a:latin typeface="Times New Roman" pitchFamily="18" charset="0"/>
                <a:cs typeface="Times New Roman" pitchFamily="18" charset="0"/>
              </a:rPr>
              <a:t>Уверенный в себе, хоть неумейка,</a:t>
            </a:r>
            <a:br>
              <a:rPr lang="ru-RU" altLang="ko-KR" sz="2800" smtClean="0">
                <a:latin typeface="Times New Roman" pitchFamily="18" charset="0"/>
                <a:cs typeface="Times New Roman" pitchFamily="18" charset="0"/>
              </a:rPr>
            </a:br>
            <a:r>
              <a:rPr lang="ru-RU" altLang="ko-KR" sz="2800" smtClean="0">
                <a:latin typeface="Times New Roman" pitchFamily="18" charset="0"/>
                <a:cs typeface="Times New Roman" pitchFamily="18" charset="0"/>
              </a:rPr>
              <a:t>И от природы он большой зазнайка,</a:t>
            </a:r>
            <a:br>
              <a:rPr lang="ru-RU" altLang="ko-KR" sz="2800" smtClean="0">
                <a:latin typeface="Times New Roman" pitchFamily="18" charset="0"/>
                <a:cs typeface="Times New Roman" pitchFamily="18" charset="0"/>
              </a:rPr>
            </a:br>
            <a:r>
              <a:rPr lang="ru-RU" altLang="ko-KR" sz="2800" smtClean="0">
                <a:latin typeface="Times New Roman" pitchFamily="18" charset="0"/>
                <a:cs typeface="Times New Roman" pitchFamily="18" charset="0"/>
              </a:rPr>
              <a:t>А ну-ка угадать его сумей-ка,</a:t>
            </a:r>
            <a:br>
              <a:rPr lang="ru-RU" altLang="ko-KR" sz="2800" smtClean="0">
                <a:latin typeface="Times New Roman" pitchFamily="18" charset="0"/>
                <a:cs typeface="Times New Roman" pitchFamily="18" charset="0"/>
              </a:rPr>
            </a:br>
            <a:r>
              <a:rPr lang="ru-RU" altLang="ko-KR" sz="2800" smtClean="0">
                <a:latin typeface="Times New Roman" pitchFamily="18" charset="0"/>
                <a:cs typeface="Times New Roman" pitchFamily="18" charset="0"/>
              </a:rPr>
              <a:t>Известен всем под именем …</a:t>
            </a:r>
            <a:r>
              <a:rPr lang="ru-RU" altLang="ko-KR" sz="2800" smtClean="0">
                <a:latin typeface="Calibri" pitchFamily="34" charset="0"/>
              </a:rPr>
              <a:t> </a:t>
            </a:r>
          </a:p>
          <a:p>
            <a:pPr>
              <a:buFont typeface="Arial" charset="0"/>
              <a:buNone/>
            </a:pPr>
            <a:endParaRPr lang="ru-RU" sz="280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319" name="Rectangle 7"/>
          <p:cNvSpPr>
            <a:spLocks noGrp="1" noChangeArrowheads="1"/>
          </p:cNvSpPr>
          <p:nvPr>
            <p:ph type="body" sz="half" idx="4294967295"/>
          </p:nvPr>
        </p:nvSpPr>
        <p:spPr bwMode="auto">
          <a:xfrm>
            <a:off x="4648200" y="1125538"/>
            <a:ext cx="4038600" cy="50006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>
              <a:buFont typeface="Arial" charset="0"/>
              <a:buNone/>
            </a:pPr>
            <a:r>
              <a:rPr lang="ru-RU" altLang="ko-KR" sz="2800" smtClean="0">
                <a:latin typeface="Times New Roman" pitchFamily="18" charset="0"/>
                <a:cs typeface="Times New Roman" pitchFamily="18" charset="0"/>
              </a:rPr>
              <a:t>С кем Мороз играет в прятки,</a:t>
            </a:r>
            <a:br>
              <a:rPr lang="ru-RU" altLang="ko-KR" sz="2800" smtClean="0">
                <a:latin typeface="Times New Roman" pitchFamily="18" charset="0"/>
                <a:cs typeface="Times New Roman" pitchFamily="18" charset="0"/>
              </a:rPr>
            </a:br>
            <a:r>
              <a:rPr lang="ru-RU" altLang="ko-KR" sz="2800" smtClean="0">
                <a:latin typeface="Times New Roman" pitchFamily="18" charset="0"/>
                <a:cs typeface="Times New Roman" pitchFamily="18" charset="0"/>
              </a:rPr>
              <a:t>В синей шубке, в белой шапке?</a:t>
            </a:r>
            <a:br>
              <a:rPr lang="ru-RU" altLang="ko-KR" sz="2800" smtClean="0">
                <a:latin typeface="Times New Roman" pitchFamily="18" charset="0"/>
                <a:cs typeface="Times New Roman" pitchFamily="18" charset="0"/>
              </a:rPr>
            </a:br>
            <a:r>
              <a:rPr lang="ru-RU" altLang="ko-KR" sz="2800" smtClean="0">
                <a:latin typeface="Times New Roman" pitchFamily="18" charset="0"/>
                <a:cs typeface="Times New Roman" pitchFamily="18" charset="0"/>
              </a:rPr>
              <a:t>Знают все его дочурку,</a:t>
            </a:r>
            <a:br>
              <a:rPr lang="ru-RU" altLang="ko-KR" sz="2800" smtClean="0">
                <a:latin typeface="Times New Roman" pitchFamily="18" charset="0"/>
                <a:cs typeface="Times New Roman" pitchFamily="18" charset="0"/>
              </a:rPr>
            </a:br>
            <a:r>
              <a:rPr lang="ru-RU" altLang="ko-KR" sz="2800" smtClean="0">
                <a:latin typeface="Times New Roman" pitchFamily="18" charset="0"/>
                <a:cs typeface="Times New Roman" pitchFamily="18" charset="0"/>
              </a:rPr>
              <a:t>И зовут ее… </a:t>
            </a:r>
          </a:p>
          <a:p>
            <a:pPr>
              <a:buFont typeface="Arial" charset="0"/>
              <a:buNone/>
            </a:pPr>
            <a:r>
              <a:rPr lang="ru-RU" altLang="ko-KR" sz="2800" smtClean="0">
                <a:latin typeface="Times New Roman" pitchFamily="18" charset="0"/>
                <a:cs typeface="Times New Roman" pitchFamily="18" charset="0"/>
              </a:rPr>
              <a:t>Снегурка</a:t>
            </a:r>
            <a:endParaRPr lang="ru-RU" sz="280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321" name="Picture 9" descr="&amp;Kcy;&amp;acy;&amp;rcy;&amp;tcy;&amp;icy;&amp;ncy;&amp;kcy;&amp;icy; &amp;pcy;&amp;ocy; &amp;zcy;&amp;acy;&amp;pcy;&amp;rcy;&amp;ocy;&amp;scy;&amp;ucy; &amp;ncy;&amp;iecy;&amp;zcy;&amp;ncy;&amp;acy;&amp;jcy;&amp;kcy;&amp;acy;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3850" y="4581525"/>
            <a:ext cx="1693863" cy="2060575"/>
          </a:xfrm>
          <a:prstGeom prst="rect">
            <a:avLst/>
          </a:prstGeom>
          <a:noFill/>
        </p:spPr>
      </p:pic>
      <p:pic>
        <p:nvPicPr>
          <p:cNvPr id="13325" name="Picture 13" descr="&amp;Kcy;&amp;acy;&amp;rcy;&amp;tcy;&amp;icy;&amp;ncy;&amp;kcy;&amp;icy; &amp;pcy;&amp;ocy; &amp;zcy;&amp;acy;&amp;pcy;&amp;rcy;&amp;ocy;&amp;scy;&amp;ucy; &amp;scy;&amp;ncy;&amp;iecy;&amp;gcy;&amp;ucy;&amp;rcy;&amp;kcy;&amp;acy;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948488" y="3429000"/>
            <a:ext cx="1941512" cy="31670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33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3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3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133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3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33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133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133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133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7" grpId="0"/>
      <p:bldP spid="13317" grpId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Rectangle 3"/>
          <p:cNvSpPr>
            <a:spLocks noGrp="1" noChangeArrowheads="1"/>
          </p:cNvSpPr>
          <p:nvPr>
            <p:ph type="body" sz="half" idx="4294967295"/>
          </p:nvPr>
        </p:nvSpPr>
        <p:spPr bwMode="auto">
          <a:xfrm>
            <a:off x="457200" y="333375"/>
            <a:ext cx="4038600" cy="5792788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>
              <a:buFont typeface="Arial" charset="0"/>
              <a:buNone/>
            </a:pPr>
            <a:endParaRPr lang="ru-RU" altLang="ko-KR" sz="2400" smtClean="0">
              <a:latin typeface="Calibri" pitchFamily="34" charset="0"/>
            </a:endParaRPr>
          </a:p>
          <a:p>
            <a:pPr>
              <a:buFont typeface="Arial" charset="0"/>
              <a:buNone/>
            </a:pPr>
            <a:endParaRPr lang="ru-RU" altLang="ko-KR" sz="2400" smtClean="0">
              <a:latin typeface="Calibri" pitchFamily="34" charset="0"/>
            </a:endParaRPr>
          </a:p>
          <a:p>
            <a:pPr>
              <a:buFont typeface="Arial" charset="0"/>
              <a:buNone/>
            </a:pPr>
            <a:endParaRPr lang="ru-RU" altLang="ko-KR" sz="2400" smtClean="0">
              <a:latin typeface="Calibri" pitchFamily="34" charset="0"/>
            </a:endParaRPr>
          </a:p>
          <a:p>
            <a:pPr>
              <a:buFont typeface="Arial" charset="0"/>
              <a:buNone/>
            </a:pPr>
            <a:endParaRPr lang="ru-RU" altLang="ko-KR" sz="2400" smtClean="0">
              <a:latin typeface="Calibri" pitchFamily="34" charset="0"/>
            </a:endParaRPr>
          </a:p>
          <a:p>
            <a:pPr>
              <a:buFont typeface="Arial" charset="0"/>
              <a:buNone/>
            </a:pPr>
            <a:endParaRPr lang="ru-RU" altLang="ko-KR" sz="2400" smtClean="0">
              <a:latin typeface="Calibri" pitchFamily="34" charset="0"/>
            </a:endParaRPr>
          </a:p>
          <a:p>
            <a:pPr>
              <a:buFont typeface="Arial" charset="0"/>
              <a:buNone/>
            </a:pPr>
            <a:endParaRPr lang="ru-RU" altLang="ko-KR" sz="2400" smtClean="0">
              <a:latin typeface="Calibri" pitchFamily="34" charset="0"/>
            </a:endParaRPr>
          </a:p>
          <a:p>
            <a:pPr>
              <a:buFont typeface="Arial" charset="0"/>
              <a:buNone/>
            </a:pPr>
            <a:r>
              <a:rPr lang="ru-RU" altLang="ko-KR" sz="2400" smtClean="0">
                <a:latin typeface="Times New Roman" pitchFamily="18" charset="0"/>
                <a:cs typeface="Times New Roman" pitchFamily="18" charset="0"/>
              </a:rPr>
              <a:t>Гармошка в руках,</a:t>
            </a:r>
            <a:br>
              <a:rPr lang="ru-RU" altLang="ko-KR" sz="2400" smtClean="0">
                <a:latin typeface="Times New Roman" pitchFamily="18" charset="0"/>
                <a:cs typeface="Times New Roman" pitchFamily="18" charset="0"/>
              </a:rPr>
            </a:br>
            <a:r>
              <a:rPr lang="ru-RU" altLang="ko-KR" sz="2400" smtClean="0">
                <a:latin typeface="Times New Roman" pitchFamily="18" charset="0"/>
                <a:cs typeface="Times New Roman" pitchFamily="18" charset="0"/>
              </a:rPr>
              <a:t>На макушке фуражка,</a:t>
            </a:r>
            <a:br>
              <a:rPr lang="ru-RU" altLang="ko-KR" sz="2400" smtClean="0">
                <a:latin typeface="Times New Roman" pitchFamily="18" charset="0"/>
                <a:cs typeface="Times New Roman" pitchFamily="18" charset="0"/>
              </a:rPr>
            </a:br>
            <a:r>
              <a:rPr lang="ru-RU" altLang="ko-KR" sz="2400" smtClean="0">
                <a:latin typeface="Times New Roman" pitchFamily="18" charset="0"/>
                <a:cs typeface="Times New Roman" pitchFamily="18" charset="0"/>
              </a:rPr>
              <a:t>А рядом с ним важно</a:t>
            </a:r>
            <a:br>
              <a:rPr lang="ru-RU" altLang="ko-KR" sz="2400" smtClean="0">
                <a:latin typeface="Times New Roman" pitchFamily="18" charset="0"/>
                <a:cs typeface="Times New Roman" pitchFamily="18" charset="0"/>
              </a:rPr>
            </a:br>
            <a:r>
              <a:rPr lang="ru-RU" altLang="ko-KR" sz="2400" smtClean="0">
                <a:latin typeface="Times New Roman" pitchFamily="18" charset="0"/>
                <a:cs typeface="Times New Roman" pitchFamily="18" charset="0"/>
              </a:rPr>
              <a:t>Сидит Чебурашка.</a:t>
            </a:r>
            <a:br>
              <a:rPr lang="ru-RU" altLang="ko-KR" sz="2400" smtClean="0">
                <a:latin typeface="Times New Roman" pitchFamily="18" charset="0"/>
                <a:cs typeface="Times New Roman" pitchFamily="18" charset="0"/>
              </a:rPr>
            </a:br>
            <a:r>
              <a:rPr lang="ru-RU" altLang="ko-KR" sz="2400" smtClean="0">
                <a:latin typeface="Times New Roman" pitchFamily="18" charset="0"/>
                <a:cs typeface="Times New Roman" pitchFamily="18" charset="0"/>
              </a:rPr>
              <a:t>Портрет у друзей</a:t>
            </a:r>
            <a:br>
              <a:rPr lang="ru-RU" altLang="ko-KR" sz="2400" smtClean="0">
                <a:latin typeface="Times New Roman" pitchFamily="18" charset="0"/>
                <a:cs typeface="Times New Roman" pitchFamily="18" charset="0"/>
              </a:rPr>
            </a:br>
            <a:r>
              <a:rPr lang="ru-RU" altLang="ko-KR" sz="2400" smtClean="0">
                <a:latin typeface="Times New Roman" pitchFamily="18" charset="0"/>
                <a:cs typeface="Times New Roman" pitchFamily="18" charset="0"/>
              </a:rPr>
              <a:t>Получился отменный,</a:t>
            </a:r>
            <a:br>
              <a:rPr lang="ru-RU" altLang="ko-KR" sz="2400" smtClean="0">
                <a:latin typeface="Times New Roman" pitchFamily="18" charset="0"/>
                <a:cs typeface="Times New Roman" pitchFamily="18" charset="0"/>
              </a:rPr>
            </a:br>
            <a:r>
              <a:rPr lang="ru-RU" altLang="ko-KR" sz="2400" smtClean="0">
                <a:latin typeface="Times New Roman" pitchFamily="18" charset="0"/>
                <a:cs typeface="Times New Roman" pitchFamily="18" charset="0"/>
              </a:rPr>
              <a:t>На нём Чебурашка,</a:t>
            </a:r>
            <a:br>
              <a:rPr lang="ru-RU" altLang="ko-KR" sz="2400" smtClean="0">
                <a:latin typeface="Times New Roman" pitchFamily="18" charset="0"/>
                <a:cs typeface="Times New Roman" pitchFamily="18" charset="0"/>
              </a:rPr>
            </a:br>
            <a:r>
              <a:rPr lang="ru-RU" altLang="ko-KR" sz="2400" smtClean="0">
                <a:latin typeface="Times New Roman" pitchFamily="18" charset="0"/>
                <a:cs typeface="Times New Roman" pitchFamily="18" charset="0"/>
              </a:rPr>
              <a:t>А рядом с ним…</a:t>
            </a:r>
            <a:r>
              <a:rPr lang="ru-RU" altLang="ko-KR" sz="2400" smtClean="0">
                <a:latin typeface="Calibri" pitchFamily="34" charset="0"/>
              </a:rPr>
              <a:t> </a:t>
            </a:r>
            <a:endParaRPr lang="ru-RU" sz="2400" smtClean="0">
              <a:latin typeface="Calibri" pitchFamily="34" charset="0"/>
            </a:endParaRPr>
          </a:p>
        </p:txBody>
      </p:sp>
      <p:sp>
        <p:nvSpPr>
          <p:cNvPr id="14340" name="Rectangle 4"/>
          <p:cNvSpPr>
            <a:spLocks noGrp="1" noChangeArrowheads="1"/>
          </p:cNvSpPr>
          <p:nvPr>
            <p:ph type="body" sz="half" idx="4294967295"/>
          </p:nvPr>
        </p:nvSpPr>
        <p:spPr bwMode="auto">
          <a:xfrm>
            <a:off x="4643438" y="404813"/>
            <a:ext cx="4038600" cy="572135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>
              <a:buFont typeface="Arial" charset="0"/>
              <a:buNone/>
            </a:pPr>
            <a:r>
              <a:rPr lang="ru-RU" altLang="ko-KR" sz="2400" smtClean="0">
                <a:latin typeface="Times New Roman" pitchFamily="18" charset="0"/>
                <a:cs typeface="Times New Roman" pitchFamily="18" charset="0"/>
              </a:rPr>
              <a:t>Они везде вдвоём всегда,</a:t>
            </a:r>
            <a:br>
              <a:rPr lang="ru-RU" altLang="ko-KR" sz="2400" smtClean="0">
                <a:latin typeface="Times New Roman" pitchFamily="18" charset="0"/>
                <a:cs typeface="Times New Roman" pitchFamily="18" charset="0"/>
              </a:rPr>
            </a:br>
            <a:r>
              <a:rPr lang="ru-RU" altLang="ko-KR" sz="2400" smtClean="0">
                <a:latin typeface="Times New Roman" pitchFamily="18" charset="0"/>
                <a:cs typeface="Times New Roman" pitchFamily="18" charset="0"/>
              </a:rPr>
              <a:t>Зверята — «неразлейвода»:</a:t>
            </a:r>
            <a:br>
              <a:rPr lang="ru-RU" altLang="ko-KR" sz="2400" smtClean="0">
                <a:latin typeface="Times New Roman" pitchFamily="18" charset="0"/>
                <a:cs typeface="Times New Roman" pitchFamily="18" charset="0"/>
              </a:rPr>
            </a:br>
            <a:r>
              <a:rPr lang="ru-RU" altLang="ko-KR" sz="2400" smtClean="0">
                <a:latin typeface="Times New Roman" pitchFamily="18" charset="0"/>
                <a:cs typeface="Times New Roman" pitchFamily="18" charset="0"/>
              </a:rPr>
              <a:t>Он и его пушистый друг,</a:t>
            </a:r>
            <a:br>
              <a:rPr lang="ru-RU" altLang="ko-KR" sz="2400" smtClean="0">
                <a:latin typeface="Times New Roman" pitchFamily="18" charset="0"/>
                <a:cs typeface="Times New Roman" pitchFamily="18" charset="0"/>
              </a:rPr>
            </a:br>
            <a:r>
              <a:rPr lang="ru-RU" altLang="ko-KR" sz="2400" smtClean="0">
                <a:latin typeface="Times New Roman" pitchFamily="18" charset="0"/>
                <a:cs typeface="Times New Roman" pitchFamily="18" charset="0"/>
              </a:rPr>
              <a:t>Шутник, медведик Винни-Пух.</a:t>
            </a:r>
            <a:br>
              <a:rPr lang="ru-RU" altLang="ko-KR" sz="2400" smtClean="0">
                <a:latin typeface="Times New Roman" pitchFamily="18" charset="0"/>
                <a:cs typeface="Times New Roman" pitchFamily="18" charset="0"/>
              </a:rPr>
            </a:br>
            <a:r>
              <a:rPr lang="ru-RU" altLang="ko-KR" sz="2400" smtClean="0">
                <a:latin typeface="Times New Roman" pitchFamily="18" charset="0"/>
                <a:cs typeface="Times New Roman" pitchFamily="18" charset="0"/>
              </a:rPr>
              <a:t>И если это не секрет,</a:t>
            </a:r>
            <a:br>
              <a:rPr lang="ru-RU" altLang="ko-KR" sz="2400" smtClean="0">
                <a:latin typeface="Times New Roman" pitchFamily="18" charset="0"/>
                <a:cs typeface="Times New Roman" pitchFamily="18" charset="0"/>
              </a:rPr>
            </a:br>
            <a:r>
              <a:rPr lang="ru-RU" altLang="ko-KR" sz="2400" smtClean="0">
                <a:latin typeface="Times New Roman" pitchFamily="18" charset="0"/>
                <a:cs typeface="Times New Roman" pitchFamily="18" charset="0"/>
              </a:rPr>
              <a:t>Скорее дайте мне ответ:</a:t>
            </a:r>
            <a:br>
              <a:rPr lang="ru-RU" altLang="ko-KR" sz="2400" smtClean="0">
                <a:latin typeface="Times New Roman" pitchFamily="18" charset="0"/>
                <a:cs typeface="Times New Roman" pitchFamily="18" charset="0"/>
              </a:rPr>
            </a:br>
            <a:r>
              <a:rPr lang="ru-RU" altLang="ko-KR" sz="2400" smtClean="0">
                <a:latin typeface="Times New Roman" pitchFamily="18" charset="0"/>
                <a:cs typeface="Times New Roman" pitchFamily="18" charset="0"/>
              </a:rPr>
              <a:t>Кто этот милый толстячок?</a:t>
            </a:r>
            <a:br>
              <a:rPr lang="ru-RU" altLang="ko-KR" sz="2400" smtClean="0">
                <a:latin typeface="Times New Roman" pitchFamily="18" charset="0"/>
                <a:cs typeface="Times New Roman" pitchFamily="18" charset="0"/>
              </a:rPr>
            </a:br>
            <a:r>
              <a:rPr lang="ru-RU" altLang="ko-KR" sz="2400" smtClean="0">
                <a:latin typeface="Times New Roman" pitchFamily="18" charset="0"/>
                <a:cs typeface="Times New Roman" pitchFamily="18" charset="0"/>
              </a:rPr>
              <a:t>Сын мамы-хрюшки — ...</a:t>
            </a:r>
          </a:p>
          <a:p>
            <a:pPr>
              <a:buFont typeface="Arial" charset="0"/>
              <a:buNone/>
            </a:pPr>
            <a:r>
              <a:rPr lang="ru-RU" altLang="ko-KR" sz="240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342" name="Picture 6" descr="&amp;Kcy;&amp;acy;&amp;rcy;&amp;tcy;&amp;icy;&amp;ncy;&amp;kcy;&amp;icy; &amp;pcy;&amp;ocy; &amp;zcy;&amp;acy;&amp;pcy;&amp;rcy;&amp;ocy;&amp;scy;&amp;ucy; &amp;gcy;&amp;iecy;&amp;ncy;&amp;acy; &amp;kcy;&amp;rcy;&amp;ocy;&amp;kcy;&amp;ocy;&amp;dcy;&amp;icy;&amp;lcy;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5650" y="404813"/>
            <a:ext cx="1962150" cy="2592387"/>
          </a:xfrm>
          <a:prstGeom prst="rect">
            <a:avLst/>
          </a:prstGeom>
          <a:noFill/>
        </p:spPr>
      </p:pic>
      <p:pic>
        <p:nvPicPr>
          <p:cNvPr id="14344" name="Picture 8" descr="&amp;Kcy;&amp;acy;&amp;rcy;&amp;tcy;&amp;icy;&amp;ncy;&amp;kcy;&amp;icy; &amp;pcy;&amp;ocy; &amp;zcy;&amp;acy;&amp;pcy;&amp;rcy;&amp;ocy;&amp;scy;&amp;ucy; &amp;pcy;&amp;yacy;&amp;tcy;&amp;acy;&amp;chcy;&amp;ocy;&amp;kcy;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48263" y="4508500"/>
            <a:ext cx="1944687" cy="19446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433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43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43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43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43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43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43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4" name="Rectangle 4"/>
          <p:cNvSpPr>
            <a:spLocks noGrp="1" noChangeArrowheads="1"/>
          </p:cNvSpPr>
          <p:nvPr>
            <p:ph type="body" sz="half" idx="4294967295"/>
          </p:nvPr>
        </p:nvSpPr>
        <p:spPr bwMode="auto">
          <a:xfrm>
            <a:off x="4648200" y="333375"/>
            <a:ext cx="4495800" cy="5792788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90000"/>
              </a:lnSpc>
              <a:buFont typeface="Arial" charset="0"/>
              <a:buNone/>
            </a:pPr>
            <a:endParaRPr lang="ru-RU" altLang="ko-KR" sz="240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  <a:buFont typeface="Arial" charset="0"/>
              <a:buNone/>
            </a:pPr>
            <a:endParaRPr lang="ru-RU" altLang="ko-KR" sz="240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  <a:buFont typeface="Arial" charset="0"/>
              <a:buNone/>
            </a:pPr>
            <a:endParaRPr lang="ru-RU" altLang="ko-KR" sz="240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  <a:buFont typeface="Arial" charset="0"/>
              <a:buNone/>
            </a:pPr>
            <a:endParaRPr lang="ru-RU" altLang="ko-KR" sz="240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  <a:buFont typeface="Arial" charset="0"/>
              <a:buNone/>
            </a:pPr>
            <a:endParaRPr lang="ru-RU" altLang="ko-KR" sz="240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  <a:buFont typeface="Arial" charset="0"/>
              <a:buNone/>
            </a:pPr>
            <a:endParaRPr lang="ru-RU" altLang="ko-KR" sz="240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  <a:buFont typeface="Arial" charset="0"/>
              <a:buNone/>
            </a:pPr>
            <a:r>
              <a:rPr lang="ru-RU" altLang="ko-KR" sz="2400" smtClean="0">
                <a:latin typeface="Times New Roman" pitchFamily="18" charset="0"/>
                <a:cs typeface="Times New Roman" pitchFamily="18" charset="0"/>
              </a:rPr>
              <a:t>Скорей бы приблизился вечер,</a:t>
            </a:r>
            <a:br>
              <a:rPr lang="ru-RU" altLang="ko-KR" sz="2400" smtClean="0">
                <a:latin typeface="Times New Roman" pitchFamily="18" charset="0"/>
                <a:cs typeface="Times New Roman" pitchFamily="18" charset="0"/>
              </a:rPr>
            </a:br>
            <a:r>
              <a:rPr lang="ru-RU" altLang="ko-KR" sz="2400" smtClean="0">
                <a:latin typeface="Times New Roman" pitchFamily="18" charset="0"/>
                <a:cs typeface="Times New Roman" pitchFamily="18" charset="0"/>
              </a:rPr>
              <a:t>И час долгожданный настал,</a:t>
            </a:r>
            <a:br>
              <a:rPr lang="ru-RU" altLang="ko-KR" sz="2400" smtClean="0">
                <a:latin typeface="Times New Roman" pitchFamily="18" charset="0"/>
                <a:cs typeface="Times New Roman" pitchFamily="18" charset="0"/>
              </a:rPr>
            </a:br>
            <a:r>
              <a:rPr lang="ru-RU" altLang="ko-KR" sz="2400" smtClean="0">
                <a:latin typeface="Times New Roman" pitchFamily="18" charset="0"/>
                <a:cs typeface="Times New Roman" pitchFamily="18" charset="0"/>
              </a:rPr>
              <a:t>Чтоб мне в золоченой карете</a:t>
            </a:r>
            <a:br>
              <a:rPr lang="ru-RU" altLang="ko-KR" sz="2400" smtClean="0">
                <a:latin typeface="Times New Roman" pitchFamily="18" charset="0"/>
                <a:cs typeface="Times New Roman" pitchFamily="18" charset="0"/>
              </a:rPr>
            </a:br>
            <a:r>
              <a:rPr lang="ru-RU" altLang="ko-KR" sz="2400" smtClean="0">
                <a:latin typeface="Times New Roman" pitchFamily="18" charset="0"/>
                <a:cs typeface="Times New Roman" pitchFamily="18" charset="0"/>
              </a:rPr>
              <a:t>Поехать на сказочный бал!</a:t>
            </a:r>
            <a:br>
              <a:rPr lang="ru-RU" altLang="ko-KR" sz="2400" smtClean="0">
                <a:latin typeface="Times New Roman" pitchFamily="18" charset="0"/>
                <a:cs typeface="Times New Roman" pitchFamily="18" charset="0"/>
              </a:rPr>
            </a:br>
            <a:r>
              <a:rPr lang="ru-RU" altLang="ko-KR" sz="2400" smtClean="0">
                <a:latin typeface="Times New Roman" pitchFamily="18" charset="0"/>
                <a:cs typeface="Times New Roman" pitchFamily="18" charset="0"/>
              </a:rPr>
              <a:t>Никто во дворце не узнает</a:t>
            </a:r>
            <a:br>
              <a:rPr lang="ru-RU" altLang="ko-KR" sz="2400" smtClean="0">
                <a:latin typeface="Times New Roman" pitchFamily="18" charset="0"/>
                <a:cs typeface="Times New Roman" pitchFamily="18" charset="0"/>
              </a:rPr>
            </a:br>
            <a:r>
              <a:rPr lang="ru-RU" altLang="ko-KR" sz="2400" smtClean="0">
                <a:latin typeface="Times New Roman" pitchFamily="18" charset="0"/>
                <a:cs typeface="Times New Roman" pitchFamily="18" charset="0"/>
              </a:rPr>
              <a:t>Откуда я, как я зовусь,</a:t>
            </a:r>
            <a:br>
              <a:rPr lang="ru-RU" altLang="ko-KR" sz="2400" smtClean="0">
                <a:latin typeface="Times New Roman" pitchFamily="18" charset="0"/>
                <a:cs typeface="Times New Roman" pitchFamily="18" charset="0"/>
              </a:rPr>
            </a:br>
            <a:r>
              <a:rPr lang="ru-RU" altLang="ko-KR" sz="2400" smtClean="0">
                <a:latin typeface="Times New Roman" pitchFamily="18" charset="0"/>
                <a:cs typeface="Times New Roman" pitchFamily="18" charset="0"/>
              </a:rPr>
              <a:t>Но только лишь полночь настанет,</a:t>
            </a:r>
            <a:br>
              <a:rPr lang="ru-RU" altLang="ko-KR" sz="2400" smtClean="0">
                <a:latin typeface="Times New Roman" pitchFamily="18" charset="0"/>
                <a:cs typeface="Times New Roman" pitchFamily="18" charset="0"/>
              </a:rPr>
            </a:br>
            <a:r>
              <a:rPr lang="ru-RU" altLang="ko-KR" sz="2400" smtClean="0">
                <a:latin typeface="Times New Roman" pitchFamily="18" charset="0"/>
                <a:cs typeface="Times New Roman" pitchFamily="18" charset="0"/>
              </a:rPr>
              <a:t>К себе на чердак я вернусь. </a:t>
            </a:r>
          </a:p>
          <a:p>
            <a:pPr>
              <a:lnSpc>
                <a:spcPct val="90000"/>
              </a:lnSpc>
              <a:buFont typeface="Arial" charset="0"/>
              <a:buNone/>
            </a:pPr>
            <a:endParaRPr lang="ru-RU" sz="240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365" name="Rectangle 5"/>
          <p:cNvSpPr>
            <a:spLocks noGrp="1" noChangeArrowheads="1"/>
          </p:cNvSpPr>
          <p:nvPr>
            <p:ph type="body" sz="half" idx="4294967295"/>
          </p:nvPr>
        </p:nvSpPr>
        <p:spPr bwMode="auto">
          <a:xfrm>
            <a:off x="457200" y="404813"/>
            <a:ext cx="4038600" cy="572135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90000"/>
              </a:lnSpc>
              <a:buFont typeface="Arial" charset="0"/>
              <a:buNone/>
            </a:pPr>
            <a:r>
              <a:rPr lang="ru-RU" altLang="ko-KR" sz="2400" smtClean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Толстяк живет на крыше,</a:t>
            </a:r>
            <a:br>
              <a:rPr lang="ru-RU" altLang="ko-KR" sz="2400" smtClean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ko-KR" sz="2400" smtClean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Летает он всех выше. </a:t>
            </a:r>
          </a:p>
          <a:p>
            <a:pPr>
              <a:lnSpc>
                <a:spcPct val="90000"/>
              </a:lnSpc>
              <a:buFont typeface="Arial" charset="0"/>
              <a:buNone/>
            </a:pPr>
            <a:endParaRPr lang="ru-RU" altLang="ko-KR" sz="2400" smtClean="0">
              <a:solidFill>
                <a:srgbClr val="0099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  <a:buFont typeface="Arial" charset="0"/>
              <a:buNone/>
            </a:pPr>
            <a:endParaRPr lang="ru-RU" altLang="ko-KR" sz="240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  <a:buFont typeface="Arial" charset="0"/>
              <a:buNone/>
            </a:pPr>
            <a:endParaRPr lang="ru-RU" altLang="ko-KR" sz="240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  <a:buFont typeface="Arial" charset="0"/>
              <a:buNone/>
            </a:pPr>
            <a:endParaRPr lang="ru-RU" altLang="ko-KR" sz="240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  <a:buFont typeface="Arial" charset="0"/>
              <a:buNone/>
            </a:pPr>
            <a:endParaRPr lang="ru-RU" altLang="ko-KR" sz="240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  <a:buFont typeface="Arial" charset="0"/>
              <a:buNone/>
            </a:pPr>
            <a:r>
              <a:rPr lang="ru-RU" altLang="ko-KR" sz="240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Она была подружкой гномов</a:t>
            </a:r>
            <a:br>
              <a:rPr lang="ru-RU" altLang="ko-KR" sz="240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ko-KR" sz="240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И вам, конечно же, знакома.</a:t>
            </a:r>
            <a:r>
              <a:rPr lang="ru-RU" altLang="ko-KR" sz="240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lnSpc>
                <a:spcPct val="90000"/>
              </a:lnSpc>
              <a:buFont typeface="Arial" charset="0"/>
              <a:buNone/>
            </a:pPr>
            <a:endParaRPr lang="ru-RU" altLang="ko-KR" sz="240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  <a:buFont typeface="Arial" charset="0"/>
              <a:buNone/>
            </a:pPr>
            <a:endParaRPr lang="ru-RU" sz="2400" smtClean="0">
              <a:latin typeface="Calibri" pitchFamily="34" charset="0"/>
            </a:endParaRPr>
          </a:p>
        </p:txBody>
      </p:sp>
      <p:pic>
        <p:nvPicPr>
          <p:cNvPr id="15368" name="Picture 8" descr="&amp;Kcy;&amp;acy;&amp;rcy;&amp;tcy;&amp;icy;&amp;ncy;&amp;kcy;&amp;icy; &amp;pcy;&amp;ocy; &amp;zcy;&amp;acy;&amp;pcy;&amp;rcy;&amp;ocy;&amp;scy;&amp;ucy; &amp;kcy;&amp;acy;&amp;rcy;&amp;lcy;&amp;scy;&amp;ocy;&amp;ncy;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58888" y="1196975"/>
            <a:ext cx="2339975" cy="1755775"/>
          </a:xfrm>
          <a:prstGeom prst="rect">
            <a:avLst/>
          </a:prstGeom>
          <a:noFill/>
        </p:spPr>
      </p:pic>
      <p:pic>
        <p:nvPicPr>
          <p:cNvPr id="15370" name="Picture 10" descr="&amp;Kcy;&amp;acy;&amp;rcy;&amp;tcy;&amp;icy;&amp;ncy;&amp;kcy;&amp;icy; &amp;pcy;&amp;ocy; &amp;zcy;&amp;acy;&amp;pcy;&amp;rcy;&amp;ocy;&amp;scy;&amp;ucy; &amp;bcy;&amp;iecy;&amp;lcy;&amp;ocy;&amp;scy;&amp;ncy;&amp;iecy;&amp;zhcy;&amp;kcy;&amp;acy;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5288" y="4292600"/>
            <a:ext cx="1647825" cy="2203450"/>
          </a:xfrm>
          <a:prstGeom prst="rect">
            <a:avLst/>
          </a:prstGeom>
          <a:noFill/>
        </p:spPr>
      </p:pic>
      <p:pic>
        <p:nvPicPr>
          <p:cNvPr id="15372" name="Picture 12" descr="&amp;Kcy;&amp;acy;&amp;rcy;&amp;tcy;&amp;icy;&amp;ncy;&amp;kcy;&amp;icy; &amp;pcy;&amp;ocy; &amp;zcy;&amp;acy;&amp;pcy;&amp;rcy;&amp;ocy;&amp;scy;&amp;ucy; &amp;zcy;&amp;ocy;&amp;lcy;&amp;ucy;&amp;shcy;&amp;kcy;&amp;acy;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372225" y="404813"/>
            <a:ext cx="2449513" cy="24495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53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53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3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536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536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153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9" dur="2000"/>
                                        <p:tgtEl>
                                          <p:spTgt spid="1536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53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53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53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468313" y="260350"/>
            <a:ext cx="8229600" cy="11430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l"/>
            <a:r>
              <a:rPr lang="ru-RU" altLang="ko-KR" sz="280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Ждали маму с молоком, а пустили волка </a:t>
            </a:r>
            <a:br>
              <a:rPr lang="ru-RU" altLang="ko-KR" sz="280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ko-KR" sz="280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в дом…Кем же были эти маленькие дети?</a:t>
            </a:r>
            <a:r>
              <a:rPr lang="ru-RU" altLang="ko-KR" sz="4000" smtClean="0">
                <a:latin typeface="Calibri" pitchFamily="34" charset="0"/>
              </a:rPr>
              <a:t> </a:t>
            </a:r>
            <a:endParaRPr lang="ru-RU" sz="4000" smtClean="0">
              <a:latin typeface="Calibri" pitchFamily="34" charset="0"/>
            </a:endParaRPr>
          </a:p>
        </p:txBody>
      </p:sp>
      <p:sp>
        <p:nvSpPr>
          <p:cNvPr id="48131" name="Rectangle 3"/>
          <p:cNvSpPr>
            <a:spLocks noGrp="1" noChangeArrowheads="1"/>
          </p:cNvSpPr>
          <p:nvPr>
            <p:ph type="body" sz="half" idx="4294967295"/>
          </p:nvPr>
        </p:nvSpPr>
        <p:spPr bwMode="auto">
          <a:xfrm>
            <a:off x="468313" y="1628775"/>
            <a:ext cx="4038600" cy="4525963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>
              <a:buFont typeface="Arial" charset="0"/>
              <a:buNone/>
            </a:pPr>
            <a:r>
              <a:rPr lang="ru-RU" altLang="ko-KR" sz="280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Была она артисткой</a:t>
            </a:r>
            <a:br>
              <a:rPr lang="ru-RU" altLang="ko-KR" sz="280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ko-KR" sz="280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Прекрасной, как звезда,</a:t>
            </a:r>
            <a:br>
              <a:rPr lang="ru-RU" altLang="ko-KR" sz="280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ko-KR" sz="280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От злого Карабаса</a:t>
            </a:r>
            <a:br>
              <a:rPr lang="ru-RU" altLang="ko-KR" sz="280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ko-KR" sz="280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Сбежала навсегда.</a:t>
            </a:r>
            <a:r>
              <a:rPr lang="ru-RU" altLang="ko-KR" sz="2800" smtClean="0">
                <a:latin typeface="Calibri" pitchFamily="34" charset="0"/>
              </a:rPr>
              <a:t> </a:t>
            </a:r>
          </a:p>
          <a:p>
            <a:pPr>
              <a:buFont typeface="Arial" charset="0"/>
              <a:buNone/>
            </a:pPr>
            <a:endParaRPr lang="ru-RU" sz="2800" smtClean="0">
              <a:latin typeface="Calibri" pitchFamily="34" charset="0"/>
            </a:endParaRPr>
          </a:p>
        </p:txBody>
      </p:sp>
      <p:sp>
        <p:nvSpPr>
          <p:cNvPr id="48132" name="Rectangle 4"/>
          <p:cNvSpPr>
            <a:spLocks noGrp="1" noChangeArrowheads="1"/>
          </p:cNvSpPr>
          <p:nvPr>
            <p:ph type="body" sz="half" idx="4294967295"/>
          </p:nvPr>
        </p:nvSpPr>
        <p:spPr bwMode="auto">
          <a:xfrm>
            <a:off x="4648200" y="1773238"/>
            <a:ext cx="4495800" cy="43529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>
              <a:buFont typeface="Arial" charset="0"/>
              <a:buNone/>
            </a:pPr>
            <a:r>
              <a:rPr lang="ru-RU" sz="2800" smtClean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Он в Италии родился и своей семьёй гордился.</a:t>
            </a:r>
            <a:br>
              <a:rPr lang="ru-RU" sz="2800" smtClean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smtClean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Он не просто мальчик-лук,</a:t>
            </a:r>
            <a:br>
              <a:rPr lang="ru-RU" sz="2800" smtClean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smtClean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Он надёжный, </a:t>
            </a:r>
          </a:p>
          <a:p>
            <a:pPr>
              <a:buFont typeface="Arial" charset="0"/>
              <a:buNone/>
            </a:pPr>
            <a:r>
              <a:rPr lang="ru-RU" sz="2800" smtClean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верный </a:t>
            </a:r>
          </a:p>
          <a:p>
            <a:pPr>
              <a:buFont typeface="Arial" charset="0"/>
              <a:buNone/>
            </a:pPr>
            <a:r>
              <a:rPr lang="ru-RU" sz="2800" smtClean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друг.</a:t>
            </a:r>
          </a:p>
        </p:txBody>
      </p:sp>
      <p:pic>
        <p:nvPicPr>
          <p:cNvPr id="48134" name="Picture 6" descr="&amp;Kcy;&amp;acy;&amp;rcy;&amp;tcy;&amp;icy;&amp;ncy;&amp;kcy;&amp;icy; &amp;pcy;&amp;ocy; &amp;zcy;&amp;acy;&amp;pcy;&amp;rcy;&amp;ocy;&amp;scy;&amp;ucy; &amp;scy;&amp;iecy;&amp;mcy;&amp;iecy;&amp;rcy;&amp;ocy; &amp;kcy;&amp;ocy;&amp;zcy;&amp;lcy;&amp;yacy;&amp;tcy;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77050" y="260350"/>
            <a:ext cx="1906588" cy="1538288"/>
          </a:xfrm>
          <a:prstGeom prst="rect">
            <a:avLst/>
          </a:prstGeom>
          <a:noFill/>
        </p:spPr>
      </p:pic>
      <p:pic>
        <p:nvPicPr>
          <p:cNvPr id="48138" name="Picture 10" descr="&amp;Pcy;&amp;ocy;&amp;khcy;&amp;ocy;&amp;zhcy;&amp;iecy;&amp;iecy; &amp;icy;&amp;zcy;&amp;ocy;&amp;bcy;&amp;rcy;&amp;acy;&amp;zhcy;&amp;iecy;&amp;ncy;&amp;icy;&amp;iecy;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0825" y="4005263"/>
            <a:ext cx="2627313" cy="2482850"/>
          </a:xfrm>
          <a:prstGeom prst="rect">
            <a:avLst/>
          </a:prstGeom>
          <a:noFill/>
        </p:spPr>
      </p:pic>
      <p:pic>
        <p:nvPicPr>
          <p:cNvPr id="48140" name="Picture 12" descr="&amp;Kcy;&amp;acy;&amp;rcy;&amp;tcy;&amp;icy;&amp;ncy;&amp;kcy;&amp;icy; &amp;pcy;&amp;ocy; &amp;zcy;&amp;acy;&amp;pcy;&amp;rcy;&amp;ocy;&amp;scy;&amp;ucy; &amp;chcy;&amp;icy;&amp;pcy;&amp;ocy;&amp;lcy;&amp;lcy;&amp;icy;&amp;ncy;&amp;ocy;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380288" y="3357563"/>
            <a:ext cx="1428750" cy="30861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8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81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81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8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8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8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48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81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81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81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81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813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813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81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81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48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13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7" name="Rectangle 3"/>
          <p:cNvSpPr>
            <a:spLocks noGrp="1" noChangeArrowheads="1"/>
          </p:cNvSpPr>
          <p:nvPr>
            <p:ph type="body" sz="half" idx="4294967295"/>
          </p:nvPr>
        </p:nvSpPr>
        <p:spPr bwMode="auto">
          <a:xfrm>
            <a:off x="457200" y="260350"/>
            <a:ext cx="4038600" cy="5865813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>
              <a:buFont typeface="Arial" charset="0"/>
              <a:buNone/>
            </a:pPr>
            <a:r>
              <a:rPr lang="ru-RU" altLang="ko-KR" sz="280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Над простым моим вопросом</a:t>
            </a:r>
            <a:br>
              <a:rPr lang="ru-RU" altLang="ko-KR" sz="280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ko-KR" sz="280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Не потратишь много сил.</a:t>
            </a:r>
            <a:br>
              <a:rPr lang="ru-RU" altLang="ko-KR" sz="280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ko-KR" sz="280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Кто мальчишку с длинным носом</a:t>
            </a:r>
            <a:br>
              <a:rPr lang="ru-RU" altLang="ko-KR" sz="280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ko-KR" sz="280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Из полена смастерил?</a:t>
            </a:r>
            <a:r>
              <a:rPr lang="ru-RU" altLang="ko-KR" sz="2800" smtClean="0">
                <a:latin typeface="Calibri" pitchFamily="34" charset="0"/>
              </a:rPr>
              <a:t> </a:t>
            </a:r>
          </a:p>
          <a:p>
            <a:pPr>
              <a:buFont typeface="Arial" charset="0"/>
              <a:buNone/>
            </a:pPr>
            <a:endParaRPr lang="ru-RU" sz="2800" smtClean="0">
              <a:latin typeface="Calibri" pitchFamily="34" charset="0"/>
            </a:endParaRPr>
          </a:p>
        </p:txBody>
      </p:sp>
      <p:sp>
        <p:nvSpPr>
          <p:cNvPr id="52228" name="Rectangle 4"/>
          <p:cNvSpPr>
            <a:spLocks noGrp="1" noChangeArrowheads="1"/>
          </p:cNvSpPr>
          <p:nvPr>
            <p:ph type="body" sz="half" idx="4294967295"/>
          </p:nvPr>
        </p:nvSpPr>
        <p:spPr bwMode="auto">
          <a:xfrm>
            <a:off x="4648200" y="333375"/>
            <a:ext cx="4038600" cy="5792788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>
              <a:buFont typeface="Arial" charset="0"/>
              <a:buNone/>
            </a:pPr>
            <a:endParaRPr lang="ru-RU" sz="2800" smtClean="0">
              <a:latin typeface="Calibri" pitchFamily="34" charset="0"/>
            </a:endParaRPr>
          </a:p>
          <a:p>
            <a:pPr>
              <a:buFont typeface="Arial" charset="0"/>
              <a:buNone/>
            </a:pPr>
            <a:endParaRPr lang="ru-RU" sz="2800" smtClean="0">
              <a:latin typeface="Calibri" pitchFamily="34" charset="0"/>
            </a:endParaRPr>
          </a:p>
          <a:p>
            <a:pPr>
              <a:buFont typeface="Arial" charset="0"/>
              <a:buNone/>
            </a:pPr>
            <a:endParaRPr lang="ru-RU" sz="280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charset="0"/>
              <a:buNone/>
            </a:pPr>
            <a:endParaRPr lang="ru-RU" sz="280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charset="0"/>
              <a:buNone/>
            </a:pPr>
            <a:endParaRPr lang="ru-RU" altLang="ko-KR" sz="280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charset="0"/>
              <a:buNone/>
            </a:pPr>
            <a:endParaRPr lang="ru-RU" altLang="ko-KR" sz="280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charset="0"/>
              <a:buNone/>
            </a:pPr>
            <a:endParaRPr lang="ru-RU" altLang="ko-KR" sz="280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charset="0"/>
              <a:buNone/>
            </a:pPr>
            <a:r>
              <a:rPr lang="ru-RU" altLang="ko-KR" sz="2800" smtClean="0">
                <a:latin typeface="Times New Roman" pitchFamily="18" charset="0"/>
                <a:cs typeface="Times New Roman" pitchFamily="18" charset="0"/>
              </a:rPr>
              <a:t>Вот совсем нетрудный,</a:t>
            </a:r>
            <a:br>
              <a:rPr lang="ru-RU" altLang="ko-KR" sz="2800" smtClean="0">
                <a:latin typeface="Times New Roman" pitchFamily="18" charset="0"/>
                <a:cs typeface="Times New Roman" pitchFamily="18" charset="0"/>
              </a:rPr>
            </a:br>
            <a:r>
              <a:rPr lang="ru-RU" altLang="ko-KR" sz="2800" smtClean="0">
                <a:latin typeface="Times New Roman" pitchFamily="18" charset="0"/>
                <a:cs typeface="Times New Roman" pitchFamily="18" charset="0"/>
              </a:rPr>
              <a:t>Коротенький вопрос:</a:t>
            </a:r>
            <a:br>
              <a:rPr lang="ru-RU" altLang="ko-KR" sz="2800" smtClean="0">
                <a:latin typeface="Times New Roman" pitchFamily="18" charset="0"/>
                <a:cs typeface="Times New Roman" pitchFamily="18" charset="0"/>
              </a:rPr>
            </a:br>
            <a:r>
              <a:rPr lang="ru-RU" altLang="ko-KR" sz="2800" smtClean="0">
                <a:latin typeface="Times New Roman" pitchFamily="18" charset="0"/>
                <a:cs typeface="Times New Roman" pitchFamily="18" charset="0"/>
              </a:rPr>
              <a:t>Кто в чернилку сунул</a:t>
            </a:r>
            <a:br>
              <a:rPr lang="ru-RU" altLang="ko-KR" sz="2800" smtClean="0">
                <a:latin typeface="Times New Roman" pitchFamily="18" charset="0"/>
                <a:cs typeface="Times New Roman" pitchFamily="18" charset="0"/>
              </a:rPr>
            </a:br>
            <a:r>
              <a:rPr lang="ru-RU" altLang="ko-KR" sz="2800" smtClean="0">
                <a:latin typeface="Times New Roman" pitchFamily="18" charset="0"/>
                <a:cs typeface="Times New Roman" pitchFamily="18" charset="0"/>
              </a:rPr>
              <a:t>Деревянный нос?</a:t>
            </a:r>
            <a:r>
              <a:rPr lang="ru-RU" altLang="ko-KR" sz="2800" smtClean="0">
                <a:latin typeface="Calibri" pitchFamily="34" charset="0"/>
              </a:rPr>
              <a:t> </a:t>
            </a:r>
            <a:endParaRPr lang="ru-RU" sz="2800" smtClean="0">
              <a:latin typeface="Calibri" pitchFamily="34" charset="0"/>
            </a:endParaRPr>
          </a:p>
        </p:txBody>
      </p:sp>
      <p:pic>
        <p:nvPicPr>
          <p:cNvPr id="52232" name="Picture 8" descr="&amp;Kcy;&amp;acy;&amp;rcy;&amp;tcy;&amp;icy;&amp;ncy;&amp;kcy;&amp;icy; &amp;pcy;&amp;ocy; &amp;zcy;&amp;acy;&amp;pcy;&amp;rcy;&amp;ocy;&amp;scy;&amp;ucy; &amp;bcy;&amp;ucy;&amp;rcy;&amp;acy;&amp;tcy;&amp;icy;&amp;ncy;&amp;ocy;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95963" y="692150"/>
            <a:ext cx="2155825" cy="2952750"/>
          </a:xfrm>
          <a:prstGeom prst="rect">
            <a:avLst/>
          </a:prstGeom>
          <a:noFill/>
        </p:spPr>
      </p:pic>
      <p:pic>
        <p:nvPicPr>
          <p:cNvPr id="52234" name="Picture 10" descr="&amp;Kcy;&amp;acy;&amp;rcy;&amp;tcy;&amp;icy;&amp;ncy;&amp;kcy;&amp;icy; &amp;pcy;&amp;ocy; &amp;zcy;&amp;acy;&amp;pcy;&amp;rcy;&amp;ocy;&amp;scy;&amp;ucy; &amp;pcy;&amp;acy;&amp;pcy;&amp;acy; &amp;kcy;&amp;acy;&amp;rcy;&amp;lcy;&amp;ocy;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31913" y="3068638"/>
            <a:ext cx="2540000" cy="33845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22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22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22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22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222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222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22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22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22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4" name="Rectangle 4"/>
          <p:cNvSpPr>
            <a:spLocks noGrp="1" noChangeArrowheads="1"/>
          </p:cNvSpPr>
          <p:nvPr>
            <p:ph type="body" sz="half" idx="4294967295"/>
          </p:nvPr>
        </p:nvSpPr>
        <p:spPr bwMode="auto">
          <a:xfrm>
            <a:off x="4648200" y="333375"/>
            <a:ext cx="4495800" cy="5792788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>
              <a:buFont typeface="Arial" charset="0"/>
              <a:buNone/>
            </a:pPr>
            <a:r>
              <a:rPr lang="ru-RU" altLang="ko-KR" sz="2800" smtClean="0">
                <a:latin typeface="Times New Roman" pitchFamily="18" charset="0"/>
                <a:cs typeface="Times New Roman" pitchFamily="18" charset="0"/>
              </a:rPr>
              <a:t>Дюймовочки жених слепой</a:t>
            </a:r>
            <a:br>
              <a:rPr lang="ru-RU" altLang="ko-KR" sz="2800" smtClean="0">
                <a:latin typeface="Times New Roman" pitchFamily="18" charset="0"/>
                <a:cs typeface="Times New Roman" pitchFamily="18" charset="0"/>
              </a:rPr>
            </a:br>
            <a:r>
              <a:rPr lang="ru-RU" altLang="ko-KR" sz="2800" smtClean="0">
                <a:latin typeface="Times New Roman" pitchFamily="18" charset="0"/>
                <a:cs typeface="Times New Roman" pitchFamily="18" charset="0"/>
              </a:rPr>
              <a:t>Живет все время под землей.</a:t>
            </a:r>
          </a:p>
          <a:p>
            <a:pPr>
              <a:buFont typeface="Arial" charset="0"/>
              <a:buNone/>
            </a:pPr>
            <a:endParaRPr lang="ru-RU" altLang="ko-KR" sz="280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charset="0"/>
              <a:buNone/>
            </a:pPr>
            <a:endParaRPr lang="ru-RU" altLang="ko-KR" sz="2800" smtClean="0">
              <a:latin typeface="Calibri" pitchFamily="34" charset="0"/>
            </a:endParaRPr>
          </a:p>
          <a:p>
            <a:pPr>
              <a:buFont typeface="Arial" charset="0"/>
              <a:buNone/>
            </a:pPr>
            <a:endParaRPr lang="ru-RU" sz="2800" smtClean="0">
              <a:latin typeface="Calibri" pitchFamily="34" charset="0"/>
            </a:endParaRPr>
          </a:p>
        </p:txBody>
      </p:sp>
      <p:sp>
        <p:nvSpPr>
          <p:cNvPr id="51206" name="Rectangle 6"/>
          <p:cNvSpPr>
            <a:spLocks noGrp="1" noChangeArrowheads="1"/>
          </p:cNvSpPr>
          <p:nvPr>
            <p:ph type="body" sz="half" idx="4294967295"/>
          </p:nvPr>
        </p:nvSpPr>
        <p:spPr bwMode="auto">
          <a:xfrm>
            <a:off x="468313" y="333375"/>
            <a:ext cx="4038600" cy="6119813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>
              <a:buFont typeface="Arial" charset="0"/>
              <a:buNone/>
            </a:pPr>
            <a:r>
              <a:rPr lang="ru-RU" altLang="ko-KR" sz="2400" smtClean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Носик круглый, пятачком,</a:t>
            </a:r>
            <a:br>
              <a:rPr lang="ru-RU" altLang="ko-KR" sz="2400" smtClean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ko-KR" sz="2400" smtClean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Им в земле удобно рыться,</a:t>
            </a:r>
            <a:br>
              <a:rPr lang="ru-RU" altLang="ko-KR" sz="2400" smtClean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ko-KR" sz="2400" smtClean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Хвостик маленький крючком,</a:t>
            </a:r>
            <a:br>
              <a:rPr lang="ru-RU" altLang="ko-KR" sz="2400" smtClean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ko-KR" sz="2400" smtClean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Вместо туфелек — копытца.</a:t>
            </a:r>
            <a:br>
              <a:rPr lang="ru-RU" altLang="ko-KR" sz="2400" smtClean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ko-KR" sz="2400" smtClean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Трое их — и до чего же</a:t>
            </a:r>
            <a:br>
              <a:rPr lang="ru-RU" altLang="ko-KR" sz="2400" smtClean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ko-KR" sz="2400" smtClean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Братья дружные похожи.</a:t>
            </a:r>
            <a:br>
              <a:rPr lang="ru-RU" altLang="ko-KR" sz="2400" smtClean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ko-KR" sz="2400" smtClean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Отгадайте без подсказки,</a:t>
            </a:r>
            <a:br>
              <a:rPr lang="ru-RU" altLang="ko-KR" sz="2400" smtClean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ko-KR" sz="2400" smtClean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Кто герои этой сказки?</a:t>
            </a:r>
            <a:r>
              <a:rPr lang="ru-RU" altLang="ko-KR" sz="280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Font typeface="Arial" charset="0"/>
              <a:buNone/>
            </a:pPr>
            <a:endParaRPr lang="ru-RU" sz="280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08" name="Picture 8" descr="&amp;Kcy;&amp;acy;&amp;rcy;&amp;tcy;&amp;icy;&amp;ncy;&amp;kcy;&amp;icy; &amp;pcy;&amp;ocy; &amp;zcy;&amp;acy;&amp;pcy;&amp;rcy;&amp;ocy;&amp;scy;&amp;ucy; &amp;tcy;&amp;rcy;&amp;icy; &amp;pcy;&amp;ocy;&amp;rcy;&amp;ocy;&amp;scy;&amp;iecy;&amp;ncy;&amp;kcy;&amp;acy;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1188" y="3933825"/>
            <a:ext cx="3851275" cy="2711450"/>
          </a:xfrm>
          <a:prstGeom prst="rect">
            <a:avLst/>
          </a:prstGeom>
          <a:noFill/>
        </p:spPr>
      </p:pic>
      <p:pic>
        <p:nvPicPr>
          <p:cNvPr id="51210" name="Picture 10" descr="&amp;Kcy;&amp;acy;&amp;rcy;&amp;tcy;&amp;icy;&amp;ncy;&amp;kcy;&amp;icy; &amp;pcy;&amp;ocy; &amp;zcy;&amp;acy;&amp;pcy;&amp;rcy;&amp;ocy;&amp;scy;&amp;ucy; &amp;kcy;&amp;rcy;&amp;ocy;&amp;tcy; &amp;acy;&amp;ncy;&amp;icy;&amp;mcy;&amp;iecy;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3800" y="1989138"/>
            <a:ext cx="3384550" cy="33702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12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12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12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12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12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12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5" dur="2000"/>
                                        <p:tgtEl>
                                          <p:spTgt spid="512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9" name="Rectangle 3"/>
          <p:cNvSpPr>
            <a:spLocks noGrp="1" noChangeArrowheads="1"/>
          </p:cNvSpPr>
          <p:nvPr>
            <p:ph type="body" sz="half" idx="4294967295"/>
          </p:nvPr>
        </p:nvSpPr>
        <p:spPr bwMode="auto">
          <a:xfrm>
            <a:off x="468313" y="260350"/>
            <a:ext cx="4038600" cy="5894388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>
              <a:buFont typeface="Arial" charset="0"/>
              <a:buNone/>
            </a:pPr>
            <a:r>
              <a:rPr lang="ru-RU" altLang="ko-KR" sz="2800" b="1" smtClean="0">
                <a:solidFill>
                  <a:srgbClr val="003399"/>
                </a:solidFill>
                <a:latin typeface="Times New Roman" pitchFamily="18" charset="0"/>
                <a:cs typeface="Times New Roman" pitchFamily="18" charset="0"/>
              </a:rPr>
              <a:t>Всех важней она в загадке,</a:t>
            </a:r>
            <a:br>
              <a:rPr lang="ru-RU" altLang="ko-KR" sz="2800" b="1" smtClean="0">
                <a:solidFill>
                  <a:srgbClr val="00339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ko-KR" sz="2800" b="1" smtClean="0">
                <a:solidFill>
                  <a:srgbClr val="003399"/>
                </a:solidFill>
                <a:latin typeface="Times New Roman" pitchFamily="18" charset="0"/>
                <a:cs typeface="Times New Roman" pitchFamily="18" charset="0"/>
              </a:rPr>
              <a:t>Хоть и в погребе жила:</a:t>
            </a:r>
            <a:br>
              <a:rPr lang="ru-RU" altLang="ko-KR" sz="2800" b="1" smtClean="0">
                <a:solidFill>
                  <a:srgbClr val="00339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ko-KR" sz="2800" b="1" smtClean="0">
                <a:solidFill>
                  <a:srgbClr val="003399"/>
                </a:solidFill>
                <a:latin typeface="Times New Roman" pitchFamily="18" charset="0"/>
                <a:cs typeface="Times New Roman" pitchFamily="18" charset="0"/>
              </a:rPr>
              <a:t>Репку вытащить из грядки</a:t>
            </a:r>
            <a:br>
              <a:rPr lang="ru-RU" altLang="ko-KR" sz="2800" b="1" smtClean="0">
                <a:solidFill>
                  <a:srgbClr val="00339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ko-KR" sz="2800" b="1" smtClean="0">
                <a:solidFill>
                  <a:srgbClr val="003399"/>
                </a:solidFill>
                <a:latin typeface="Times New Roman" pitchFamily="18" charset="0"/>
                <a:cs typeface="Times New Roman" pitchFamily="18" charset="0"/>
              </a:rPr>
              <a:t>Деду с бабкой помогла.</a:t>
            </a:r>
          </a:p>
          <a:p>
            <a:pPr>
              <a:buFont typeface="Arial" charset="0"/>
              <a:buNone/>
            </a:pPr>
            <a:endParaRPr lang="ru-RU" sz="280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0180" name="Rectangle 4"/>
          <p:cNvSpPr>
            <a:spLocks noGrp="1" noChangeArrowheads="1"/>
          </p:cNvSpPr>
          <p:nvPr>
            <p:ph type="body" sz="half" idx="4294967295"/>
          </p:nvPr>
        </p:nvSpPr>
        <p:spPr bwMode="auto">
          <a:xfrm>
            <a:off x="4648200" y="404813"/>
            <a:ext cx="4038600" cy="572135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>
              <a:buFont typeface="Arial" charset="0"/>
              <a:buNone/>
            </a:pPr>
            <a:r>
              <a:rPr lang="ru-RU" sz="280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Он разбойник, он злодей,</a:t>
            </a:r>
            <a:br>
              <a:rPr lang="ru-RU" sz="280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Свистом он пугал людей.</a:t>
            </a:r>
          </a:p>
          <a:p>
            <a:pPr>
              <a:buFont typeface="Arial" charset="0"/>
              <a:buNone/>
            </a:pPr>
            <a:endParaRPr lang="ru-RU" sz="2800" smtClean="0">
              <a:solidFill>
                <a:srgbClr val="663300"/>
              </a:solidFill>
              <a:latin typeface="Calibri" pitchFamily="34" charset="0"/>
            </a:endParaRPr>
          </a:p>
        </p:txBody>
      </p:sp>
      <p:pic>
        <p:nvPicPr>
          <p:cNvPr id="50181" name="Picture 5" descr="&amp;Kcy;&amp;acy;&amp;rcy;&amp;tcy;&amp;icy;&amp;ncy;&amp;kcy;&amp;icy; &amp;pcy;&amp;ocy; &amp;zcy;&amp;acy;&amp;pcy;&amp;rcy;&amp;ocy;&amp;scy;&amp;ucy; &amp;mcy;&amp;ycy;&amp;shcy;&amp;kcy;&amp;acy;  &amp;icy; &amp;rcy;&amp;iecy;&amp;pcy;&amp;kcy;&amp;acy;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4213" y="3644900"/>
            <a:ext cx="2557462" cy="2879725"/>
          </a:xfrm>
          <a:prstGeom prst="rect">
            <a:avLst/>
          </a:prstGeom>
          <a:noFill/>
        </p:spPr>
      </p:pic>
      <p:pic>
        <p:nvPicPr>
          <p:cNvPr id="50183" name="Picture 7" descr="&amp;Kcy;&amp;acy;&amp;rcy;&amp;tcy;&amp;icy;&amp;ncy;&amp;kcy;&amp;icy; &amp;pcy;&amp;ocy; &amp;zcy;&amp;acy;&amp;pcy;&amp;rcy;&amp;ocy;&amp;scy;&amp;ucy; &amp;scy;&amp;ocy;&amp;lcy;&amp;ocy;&amp;vcy;&amp;iecy;&amp;jcy; &amp;rcy;&amp;acy;&amp;zcy;&amp;bcy;&amp;ocy;&amp;jcy;&amp;ncy;&amp;icy;&amp;kcy;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59338" y="2133600"/>
            <a:ext cx="3313112" cy="331311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01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01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50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8" dur="2000"/>
                                        <p:tgtEl>
                                          <p:spTgt spid="501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01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01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5" dur="1000"/>
                                        <p:tgtEl>
                                          <p:spTgt spid="50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5" name="Rectangle 3"/>
          <p:cNvSpPr>
            <a:spLocks noGrp="1" noChangeArrowheads="1"/>
          </p:cNvSpPr>
          <p:nvPr>
            <p:ph type="body" sz="half" idx="4294967295"/>
          </p:nvPr>
        </p:nvSpPr>
        <p:spPr bwMode="auto">
          <a:xfrm>
            <a:off x="457200" y="333375"/>
            <a:ext cx="4038600" cy="5792788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80000"/>
              </a:lnSpc>
              <a:buFont typeface="Arial" charset="0"/>
              <a:buNone/>
            </a:pPr>
            <a:endParaRPr lang="ru-RU" sz="1800" smtClean="0">
              <a:latin typeface="Calibri" pitchFamily="34" charset="0"/>
            </a:endParaRPr>
          </a:p>
        </p:txBody>
      </p:sp>
      <p:sp>
        <p:nvSpPr>
          <p:cNvPr id="49156" name="Rectangle 4"/>
          <p:cNvSpPr>
            <a:spLocks noGrp="1" noChangeArrowheads="1"/>
          </p:cNvSpPr>
          <p:nvPr>
            <p:ph type="body" sz="half" idx="4294967295"/>
          </p:nvPr>
        </p:nvSpPr>
        <p:spPr bwMode="auto">
          <a:xfrm>
            <a:off x="4643438" y="620713"/>
            <a:ext cx="4038600" cy="55340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r">
              <a:lnSpc>
                <a:spcPct val="80000"/>
              </a:lnSpc>
              <a:buFont typeface="Arial" charset="0"/>
              <a:buNone/>
            </a:pPr>
            <a:r>
              <a:rPr lang="ru-RU" altLang="ko-KR" b="1" smtClean="0">
                <a:latin typeface="Times New Roman" pitchFamily="18" charset="0"/>
                <a:cs typeface="Times New Roman" pitchFamily="18" charset="0"/>
              </a:rPr>
              <a:t>Человек немолодой</a:t>
            </a:r>
            <a:br>
              <a:rPr lang="ru-RU" altLang="ko-KR" b="1" smtClean="0">
                <a:latin typeface="Times New Roman" pitchFamily="18" charset="0"/>
                <a:cs typeface="Times New Roman" pitchFamily="18" charset="0"/>
              </a:rPr>
            </a:br>
            <a:r>
              <a:rPr lang="ru-RU" altLang="ko-KR" b="1" smtClean="0">
                <a:latin typeface="Times New Roman" pitchFamily="18" charset="0"/>
                <a:cs typeface="Times New Roman" pitchFamily="18" charset="0"/>
              </a:rPr>
              <a:t>Вот с такущей бородой.</a:t>
            </a:r>
            <a:br>
              <a:rPr lang="ru-RU" altLang="ko-KR" b="1" smtClean="0">
                <a:latin typeface="Times New Roman" pitchFamily="18" charset="0"/>
                <a:cs typeface="Times New Roman" pitchFamily="18" charset="0"/>
              </a:rPr>
            </a:br>
            <a:r>
              <a:rPr lang="ru-RU" altLang="ko-KR" b="1" smtClean="0">
                <a:latin typeface="Times New Roman" pitchFamily="18" charset="0"/>
                <a:cs typeface="Times New Roman" pitchFamily="18" charset="0"/>
              </a:rPr>
              <a:t>Обижает Буратино,</a:t>
            </a:r>
            <a:br>
              <a:rPr lang="ru-RU" altLang="ko-KR" b="1" smtClean="0">
                <a:latin typeface="Times New Roman" pitchFamily="18" charset="0"/>
                <a:cs typeface="Times New Roman" pitchFamily="18" charset="0"/>
              </a:rPr>
            </a:br>
            <a:r>
              <a:rPr lang="ru-RU" altLang="ko-KR" b="1" smtClean="0">
                <a:latin typeface="Times New Roman" pitchFamily="18" charset="0"/>
                <a:cs typeface="Times New Roman" pitchFamily="18" charset="0"/>
              </a:rPr>
              <a:t>Артемона и Мальвину,</a:t>
            </a:r>
            <a:br>
              <a:rPr lang="ru-RU" altLang="ko-KR" b="1" smtClean="0">
                <a:latin typeface="Times New Roman" pitchFamily="18" charset="0"/>
                <a:cs typeface="Times New Roman" pitchFamily="18" charset="0"/>
              </a:rPr>
            </a:br>
            <a:r>
              <a:rPr lang="ru-RU" altLang="ko-KR" b="1" smtClean="0">
                <a:latin typeface="Times New Roman" pitchFamily="18" charset="0"/>
                <a:cs typeface="Times New Roman" pitchFamily="18" charset="0"/>
              </a:rPr>
              <a:t>И вообще для всех людей</a:t>
            </a:r>
            <a:br>
              <a:rPr lang="ru-RU" altLang="ko-KR" b="1" smtClean="0">
                <a:latin typeface="Times New Roman" pitchFamily="18" charset="0"/>
                <a:cs typeface="Times New Roman" pitchFamily="18" charset="0"/>
              </a:rPr>
            </a:br>
            <a:r>
              <a:rPr lang="ru-RU" altLang="ko-KR" b="1" smtClean="0">
                <a:latin typeface="Times New Roman" pitchFamily="18" charset="0"/>
                <a:cs typeface="Times New Roman" pitchFamily="18" charset="0"/>
              </a:rPr>
              <a:t>Он отъявленный злодей.</a:t>
            </a:r>
            <a:br>
              <a:rPr lang="ru-RU" altLang="ko-KR" b="1" smtClean="0">
                <a:latin typeface="Times New Roman" pitchFamily="18" charset="0"/>
                <a:cs typeface="Times New Roman" pitchFamily="18" charset="0"/>
              </a:rPr>
            </a:br>
            <a:r>
              <a:rPr lang="ru-RU" altLang="ko-KR" b="1" smtClean="0">
                <a:latin typeface="Times New Roman" pitchFamily="18" charset="0"/>
                <a:cs typeface="Times New Roman" pitchFamily="18" charset="0"/>
              </a:rPr>
              <a:t>Знает кто-нибудь из вас</a:t>
            </a:r>
            <a:br>
              <a:rPr lang="ru-RU" altLang="ko-KR" b="1" smtClean="0">
                <a:latin typeface="Times New Roman" pitchFamily="18" charset="0"/>
                <a:cs typeface="Times New Roman" pitchFamily="18" charset="0"/>
              </a:rPr>
            </a:br>
            <a:r>
              <a:rPr lang="ru-RU" altLang="ko-KR" b="1" smtClean="0">
                <a:latin typeface="Times New Roman" pitchFamily="18" charset="0"/>
                <a:cs typeface="Times New Roman" pitchFamily="18" charset="0"/>
              </a:rPr>
              <a:t>Кто же это?</a:t>
            </a:r>
            <a:r>
              <a:rPr lang="ru-RU" altLang="ko-KR" smtClean="0">
                <a:latin typeface="Calibri" pitchFamily="34" charset="0"/>
              </a:rPr>
              <a:t> </a:t>
            </a:r>
            <a:endParaRPr lang="ru-RU" smtClean="0">
              <a:latin typeface="Calibri" pitchFamily="34" charset="0"/>
            </a:endParaRPr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mtClean="0">
              <a:latin typeface="Calibri" pitchFamily="34" charset="0"/>
            </a:endParaRPr>
          </a:p>
        </p:txBody>
      </p:sp>
      <p:pic>
        <p:nvPicPr>
          <p:cNvPr id="49162" name="Picture 10" descr="&amp;Pcy;&amp;ocy;&amp;khcy;&amp;ocy;&amp;zhcy;&amp;iecy;&amp;iecy; &amp;icy;&amp;zcy;&amp;ocy;&amp;bcy;&amp;rcy;&amp;acy;&amp;zhcy;&amp;iecy;&amp;ncy;&amp;icy;&amp;iecy;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3850" y="1341438"/>
            <a:ext cx="4721225" cy="52292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91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91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91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91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1000"/>
                                        <p:tgtEl>
                                          <p:spTgt spid="49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40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B050"/>
      </a:hlink>
      <a:folHlink>
        <a:srgbClr val="00B050"/>
      </a:folHlink>
    </a:clrScheme>
    <a:fontScheme name="Тема Office">
      <a:majorFont>
        <a:latin typeface=""/>
        <a:ea typeface=""/>
        <a:cs typeface=""/>
      </a:majorFont>
      <a:minorFont>
        <a:latin typeface="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145</TotalTime>
  <Words>396</Words>
  <Application>Microsoft Office PowerPoint</Application>
  <PresentationFormat>Экран (4:3)</PresentationFormat>
  <Paragraphs>84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Шаблон оформления</vt:lpstr>
      </vt:variant>
      <vt:variant>
        <vt:i4>7</vt:i4>
      </vt:variant>
      <vt:variant>
        <vt:lpstr>Заголовки слайдов</vt:lpstr>
      </vt:variant>
      <vt:variant>
        <vt:i4>11</vt:i4>
      </vt:variant>
    </vt:vector>
  </HeadingPairs>
  <TitlesOfParts>
    <vt:vector size="22" baseType="lpstr">
      <vt:lpstr>Calibri</vt:lpstr>
      <vt:lpstr>Arial</vt:lpstr>
      <vt:lpstr>Alexandra Zeferino One</vt:lpstr>
      <vt:lpstr>Times New Roman</vt:lpstr>
      <vt:lpstr>Тема Office</vt:lpstr>
      <vt:lpstr>Тема Office</vt:lpstr>
      <vt:lpstr>Тема Office</vt:lpstr>
      <vt:lpstr>Тема Office</vt:lpstr>
      <vt:lpstr>Тема Office</vt:lpstr>
      <vt:lpstr>Тема Office</vt:lpstr>
      <vt:lpstr>Тема Office</vt:lpstr>
      <vt:lpstr>Стрела молодца угодила в болото, Ну где же невеста? Жениться охота! А вот и невеста, глаза на макушке. Невесту зовут …</vt:lpstr>
      <vt:lpstr>Тема: «Загадки»</vt:lpstr>
      <vt:lpstr>Слайд 3</vt:lpstr>
      <vt:lpstr>Слайд 4</vt:lpstr>
      <vt:lpstr>Ждали маму с молоком, а пустили волка  в дом…Кем же были эти маленькие дети? </vt:lpstr>
      <vt:lpstr>Слайд 6</vt:lpstr>
      <vt:lpstr>Слайд 7</vt:lpstr>
      <vt:lpstr>Слайд 8</vt:lpstr>
      <vt:lpstr>Слайд 9</vt:lpstr>
      <vt:lpstr>Слайд 10</vt:lpstr>
      <vt:lpstr>Интернет-ресурсы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Экологический-1</dc:title>
  <dc:creator>аушева</dc:creator>
  <cp:keywords>Шаблон презентации</cp:keywords>
  <cp:lastModifiedBy>1</cp:lastModifiedBy>
  <cp:revision>18</cp:revision>
  <dcterms:created xsi:type="dcterms:W3CDTF">2017-02-23T13:11:39Z</dcterms:created>
  <dcterms:modified xsi:type="dcterms:W3CDTF">2017-09-03T21:14:30Z</dcterms:modified>
</cp:coreProperties>
</file>