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4ED1-C512-4CBA-8730-01B17F709FAC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FB9B6-2263-43CB-A584-46A5B27E6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944216"/>
          </a:xfrm>
        </p:spPr>
        <p:txBody>
          <a:bodyPr>
            <a:noAutofit/>
          </a:bodyPr>
          <a:lstStyle/>
          <a:p>
            <a:r>
              <a:rPr lang="ru-RU" sz="6000" dirty="0" smtClean="0"/>
              <a:t>Исследовательская работа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Презентацию подготовила</a:t>
            </a:r>
          </a:p>
          <a:p>
            <a:pPr algn="ctr">
              <a:buNone/>
            </a:pPr>
            <a:r>
              <a:rPr lang="ru-RU" dirty="0" smtClean="0"/>
              <a:t>у</a:t>
            </a:r>
            <a:r>
              <a:rPr lang="ru-RU" dirty="0" smtClean="0"/>
              <a:t>ченица 9 класса</a:t>
            </a:r>
          </a:p>
          <a:p>
            <a:pPr algn="ctr">
              <a:buNone/>
            </a:pPr>
            <a:r>
              <a:rPr lang="ru-RU" dirty="0" smtClean="0"/>
              <a:t>ф</a:t>
            </a:r>
            <a:r>
              <a:rPr lang="ru-RU" dirty="0" smtClean="0"/>
              <a:t>илиала МБОУ СОШ с. В-Ломов в с. Атмис</a:t>
            </a:r>
          </a:p>
          <a:p>
            <a:pPr algn="ctr">
              <a:buNone/>
            </a:pPr>
            <a:r>
              <a:rPr lang="ru-RU" dirty="0" err="1" smtClean="0"/>
              <a:t>Бортникова</a:t>
            </a:r>
            <a:r>
              <a:rPr lang="ru-RU" dirty="0" smtClean="0"/>
              <a:t> Ангелина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0648"/>
            <a:ext cx="4513684" cy="601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Рисунок 3" descr="Описание: n!=1\times2\times\dots\times 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99606"/>
            <a:ext cx="7128792" cy="965298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57200" y="600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Рисунок 2" descr="Описание: n!!=n\times(n-2)\times(n-4)\dots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933056"/>
            <a:ext cx="6768752" cy="1322298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5720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085584" cy="3024336"/>
          </a:xfrm>
        </p:spPr>
        <p:txBody>
          <a:bodyPr>
            <a:normAutofit/>
          </a:bodyPr>
          <a:lstStyle/>
          <a:p>
            <a:r>
              <a:rPr lang="en-US" sz="6600" dirty="0" smtClean="0"/>
              <a:t>&lt;</a:t>
            </a:r>
            <a:r>
              <a:rPr lang="ru-RU" sz="6600" dirty="0" smtClean="0"/>
              <a:t>!- -произвольный  текст- -</a:t>
            </a:r>
            <a:r>
              <a:rPr lang="en-US" sz="6600" dirty="0" smtClean="0"/>
              <a:t>&gt;</a:t>
            </a:r>
            <a:endParaRPr lang="ru-RU" sz="66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5616" y="2957899"/>
            <a:ext cx="914400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448271"/>
          </a:xfrm>
        </p:spPr>
        <p:txBody>
          <a:bodyPr/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Восклицательный знак имеет  право на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самостоятельность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9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!</a:t>
            </a:r>
            <a:endParaRPr lang="ru-RU" sz="96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4" y="3253782"/>
          <a:ext cx="5976664" cy="2492814"/>
        </p:xfrm>
        <a:graphic>
          <a:graphicData uri="http://schemas.openxmlformats.org/drawingml/2006/table">
            <a:tbl>
              <a:tblPr/>
              <a:tblGrid>
                <a:gridCol w="5976664"/>
              </a:tblGrid>
              <a:tr h="2119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0" b="1" dirty="0">
                          <a:latin typeface="Times New Roman"/>
                          <a:ea typeface="Times New Roman"/>
                          <a:cs typeface="Times New Roman"/>
                        </a:rPr>
                        <a:t>!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  <a:tr h="135085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085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61662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r>
              <a:rPr lang="ru-RU" sz="6000" dirty="0"/>
              <a:t>Фраза Остапа </a:t>
            </a:r>
            <a:r>
              <a:rPr lang="ru-RU" sz="6000" dirty="0" err="1"/>
              <a:t>Бендера</a:t>
            </a:r>
            <a:r>
              <a:rPr lang="ru-RU" sz="6000" dirty="0"/>
              <a:t>: "Никто нас не любит, кроме уголовного розыска, который тоже нас не любит.</a:t>
            </a:r>
            <a:r>
              <a:rPr lang="ru-RU" sz="6000" b="1" dirty="0">
                <a:solidFill>
                  <a:srgbClr val="FF0000"/>
                </a:solidFill>
              </a:rPr>
              <a:t>(!)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01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617021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862841"/>
            <a:ext cx="8172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Выписка из рецепта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500 мл 0,25 % стерильного раствора новокаина с добавлением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(!)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30 капель 0,1 % раствора адреналина гидрохлорида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564904"/>
            <a:ext cx="2952328" cy="165618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511057" cy="39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3429000"/>
            <a:ext cx="2314600" cy="10129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55911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924944"/>
            <a:ext cx="2170584" cy="8689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862948" cy="419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645024"/>
            <a:ext cx="2396952" cy="7109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764704"/>
            <a:ext cx="53911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76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Исследовательская работа</vt:lpstr>
      <vt:lpstr>Восклицательный знак имеет  право на самостоятельность</vt:lpstr>
      <vt:lpstr> Фраза Остапа Бендера: "Никто нас не любит, кроме уголовного розыска, который тоже нас не любит.(!)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&lt;!- -произвольный  текст- -&gt;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Восклицательный знак имеет  право на самостоятельность</dc:title>
  <dc:creator>ольга</dc:creator>
  <cp:lastModifiedBy>ольга</cp:lastModifiedBy>
  <cp:revision>7</cp:revision>
  <dcterms:created xsi:type="dcterms:W3CDTF">2012-03-12T10:32:36Z</dcterms:created>
  <dcterms:modified xsi:type="dcterms:W3CDTF">2012-03-14T15:50:38Z</dcterms:modified>
</cp:coreProperties>
</file>