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62" r:id="rId2"/>
    <p:sldId id="263" r:id="rId3"/>
    <p:sldId id="265" r:id="rId4"/>
    <p:sldId id="264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61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6" autoAdjust="0"/>
    <p:restoredTop sz="94533" autoAdjust="0"/>
  </p:normalViewPr>
  <p:slideViewPr>
    <p:cSldViewPr>
      <p:cViewPr>
        <p:scale>
          <a:sx n="78" d="100"/>
          <a:sy n="78" d="100"/>
        </p:scale>
        <p:origin x="64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7361C7B-86C5-4232-B145-9F7FB86870D7}" type="datetimeFigureOut">
              <a:rPr lang="ru-RU"/>
              <a:pPr>
                <a:defRPr/>
              </a:pPr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8D9E008-BAC8-47F5-88D1-61DF9A629BF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659331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Детский школьный\DetskShk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196753"/>
            <a:ext cx="5760640" cy="122413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3068960"/>
            <a:ext cx="5040560" cy="11521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108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901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Детский школьный\DetskShkSlid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2268538" y="274638"/>
            <a:ext cx="66246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2268538" y="1600200"/>
            <a:ext cx="6624637" cy="506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9" name="TextBox 1"/>
          <p:cNvSpPr txBox="1">
            <a:spLocks noChangeArrowheads="1"/>
          </p:cNvSpPr>
          <p:nvPr/>
        </p:nvSpPr>
        <p:spPr bwMode="auto">
          <a:xfrm>
            <a:off x="25400" y="6550025"/>
            <a:ext cx="1616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en-US" sz="1400" smtClean="0">
                <a:solidFill>
                  <a:srgbClr val="4F6228"/>
                </a:solidFill>
                <a:latin typeface="Ariston" pitchFamily="66" charset="0"/>
              </a:rPr>
              <a:t>ProPowerPoint.Ru</a:t>
            </a:r>
            <a:endParaRPr lang="ru-RU" sz="1400" smtClean="0">
              <a:solidFill>
                <a:srgbClr val="4F6228"/>
              </a:solidFill>
              <a:latin typeface="Ariston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8.gif"/><Relationship Id="rId7" Type="http://schemas.openxmlformats.org/officeDocument/2006/relationships/image" Target="../media/image4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hyperlink" Target="http://css.ffclub.ru/forum/uploads/post-19-1238243226.jpg" TargetMode="External"/><Relationship Id="rId10" Type="http://schemas.openxmlformats.org/officeDocument/2006/relationships/image" Target="../media/image44.jpeg"/><Relationship Id="rId4" Type="http://schemas.openxmlformats.org/officeDocument/2006/relationships/image" Target="../media/image39.gif"/><Relationship Id="rId9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09329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к уроку </a:t>
            </a:r>
            <a:b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учебному предмету</a:t>
            </a:r>
            <a:b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«Информатика» </a:t>
            </a:r>
            <a:b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2-ом классе </a:t>
            </a:r>
            <a:b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 </a:t>
            </a:r>
            <a:b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«Компьютер </a:t>
            </a:r>
            <a:b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его части»</a:t>
            </a:r>
            <a:endParaRPr lang="ru-RU" sz="4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021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K:\ProPowerPoint\Шаблоны\В работе\Детский школьный\DetskShkPrin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8" y="1074439"/>
            <a:ext cx="6624637" cy="50688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Кнопочки на ней всегда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Нажимают без труда.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Знаки, буквы, даже цифры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Знает эта Царь- девица.</a:t>
            </a:r>
          </a:p>
        </p:txBody>
      </p:sp>
      <p:sp>
        <p:nvSpPr>
          <p:cNvPr id="167940" name="Rectangle 4"/>
          <p:cNvSpPr>
            <a:spLocks noGrp="1" noChangeArrowheads="1"/>
          </p:cNvSpPr>
          <p:nvPr>
            <p:ph type="title"/>
          </p:nvPr>
        </p:nvSpPr>
        <p:spPr>
          <a:xfrm>
            <a:off x="14288" y="548680"/>
            <a:ext cx="5997872" cy="32027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Клавиатура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 smtClean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74" y="3861048"/>
            <a:ext cx="4762500" cy="275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05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7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7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7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67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7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39" grpId="0" uiExpand="1" build="p"/>
      <p:bldP spid="1679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Детский школьный\DetskShk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26642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Стали они жить все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вместе.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Вдруг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опять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Тук-тук-тук, кто в тереме - теремочке живет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38636"/>
            <a:ext cx="2814960" cy="28149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234149"/>
            <a:ext cx="2180126" cy="12470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333847"/>
            <a:ext cx="2160042" cy="13504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960" y="4963202"/>
            <a:ext cx="1463232" cy="14127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326" y="5311362"/>
            <a:ext cx="3389065" cy="123780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256777"/>
            <a:ext cx="21359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А ты кто?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018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35421" y="1268760"/>
            <a:ext cx="7073641" cy="52593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того, чтобы </a:t>
            </a: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 </a:t>
            </a: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 путешествовать по Интернету, к нему необходимо подключить устройство, которое называется модем.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000066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00006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02126" y="116632"/>
            <a:ext cx="22438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модем</a:t>
            </a:r>
            <a:endParaRPr lang="ru-RU" sz="4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645024"/>
            <a:ext cx="3369710" cy="2747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085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44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5" grpId="0" build="p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Детский школьный\DetskShk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736"/>
            <a:ext cx="9167813" cy="5805264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как </a:t>
            </a: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думаете, что-нибудь еще можно дополнительно подключать к компьютеру?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Конечно! Пришла пора познакомиться с друзьями Компьютера.</a:t>
            </a:r>
          </a:p>
          <a:p>
            <a:pPr algn="ctr">
              <a:buNone/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СКАНЕР</a:t>
            </a:r>
          </a:p>
          <a:p>
            <a:pPr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Сканер – чудная вещица,</a:t>
            </a:r>
          </a:p>
          <a:p>
            <a:pPr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него положишь ты страницу,</a:t>
            </a:r>
          </a:p>
          <a:p>
            <a:pPr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все то, что было там,</a:t>
            </a:r>
          </a:p>
          <a:p>
            <a:pPr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экране видишь сам.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000066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000066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450" y="3789040"/>
            <a:ext cx="3601550" cy="269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272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73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73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73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8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3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3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8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75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73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73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73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17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73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73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73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42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73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73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73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430"/>
                            </p:stCondLst>
                            <p:childTnLst>
                              <p:par>
                                <p:cTn id="41" presetID="27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173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173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173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44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9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K:\ProPowerPoint\Шаблоны\В работе\Детский школьный\DetskShk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57300"/>
            <a:ext cx="9143999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Задание. 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Разгадайте ребус.</a:t>
            </a:r>
            <a:b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слово из первых букв названий картинок.</a:t>
            </a:r>
          </a:p>
        </p:txBody>
      </p:sp>
      <p:pic>
        <p:nvPicPr>
          <p:cNvPr id="16387" name="Picture 4" descr="24m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3227" y="4211335"/>
            <a:ext cx="1254720" cy="1378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5" descr="f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39106" y="4998314"/>
            <a:ext cx="1978762" cy="1305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7" descr="Картинка 12 из 10679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l="13075" t="68916" r="20407"/>
          <a:stretch>
            <a:fillRect/>
          </a:stretch>
        </p:blipFill>
        <p:spPr bwMode="auto">
          <a:xfrm>
            <a:off x="611560" y="2672556"/>
            <a:ext cx="2070401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9" descr="i?id=2212149&amp;tov=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2677139"/>
            <a:ext cx="2479689" cy="1439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11" descr="i?id=225527437&amp;tov=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2865" y="5259902"/>
            <a:ext cx="2210948" cy="1473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13" descr="i?id=190825609&amp;tov=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87567" y="2630096"/>
            <a:ext cx="1503362" cy="226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15" descr="i?id=31974921&amp;tov=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82020" y="5050022"/>
            <a:ext cx="2233017" cy="1683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33956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9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K:\ProPowerPoint\Шаблоны\В работе\Детский школьный\DetskShkPrin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2071"/>
            <a:ext cx="7690048" cy="4925144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Правильно, это 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ринтер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0228" name="Picture 4" descr="i[2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556792"/>
            <a:ext cx="3528392" cy="367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-108520" y="5404718"/>
            <a:ext cx="62646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стали они жить – поживать, человеку помогать!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3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80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K:\ProPowerPoint\Шаблоны\В работе\Детский школьный\DetskShk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0570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10686"/>
            <a:ext cx="9144000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Вставь пропущенные буквы и узнай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dirty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3814" y="2737876"/>
            <a:ext cx="9167813" cy="3643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К__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мпьютер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 это  с__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стема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состоящая из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льных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занных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частей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__жит для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п__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лучения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__нения,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ботки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п__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редачи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__и.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2228" y="2721436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23360" y="2713967"/>
            <a:ext cx="4796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2678" y="3246875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е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72064" y="3246874"/>
            <a:ext cx="4475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89102" y="4392039"/>
            <a:ext cx="41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у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32040" y="4392038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5206" y="4925932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18602" y="490295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66914" y="4894238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е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80326" y="5373216"/>
            <a:ext cx="4796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и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171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K:\ProPowerPoint\Шаблоны\В работе\Детский школьный\DetskShk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6192837" cy="1143000"/>
          </a:xfrm>
        </p:spPr>
        <p:txBody>
          <a:bodyPr/>
          <a:lstStyle/>
          <a:p>
            <a:r>
              <a:rPr lang="ru-RU" alt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8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altLang="ru-RU" sz="8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8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altLang="ru-RU" sz="8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59832" y="35698"/>
            <a:ext cx="4614866" cy="1143000"/>
          </a:xfrm>
        </p:spPr>
        <p:txBody>
          <a:bodyPr/>
          <a:lstStyle/>
          <a:p>
            <a:r>
              <a:rPr lang="ru-RU" b="1" i="1" u="sng" dirty="0" smtClean="0">
                <a:solidFill>
                  <a:srgbClr val="3E1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Давай повторим:</a:t>
            </a:r>
            <a:endParaRPr lang="ru-RU" b="1" i="1" u="sng" dirty="0">
              <a:solidFill>
                <a:srgbClr val="3E1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63688" y="1062616"/>
            <a:ext cx="8372476" cy="1285884"/>
          </a:xfrm>
        </p:spPr>
        <p:txBody>
          <a:bodyPr/>
          <a:lstStyle/>
          <a:p>
            <a:pPr>
              <a:buNone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Ёжик – это источник какой информации? Расскажи о нём.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2052" name="Picture 4" descr="http://im7-tub-ru.yandex.net/i?id=38363604-5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5127" y="3010080"/>
            <a:ext cx="3524275" cy="2643206"/>
          </a:xfrm>
          <a:prstGeom prst="rect">
            <a:avLst/>
          </a:prstGeom>
          <a:noFill/>
        </p:spPr>
      </p:pic>
      <p:sp>
        <p:nvSpPr>
          <p:cNvPr id="6" name="Содержимое 4"/>
          <p:cNvSpPr txBox="1">
            <a:spLocks/>
          </p:cNvSpPr>
          <p:nvPr/>
        </p:nvSpPr>
        <p:spPr bwMode="auto">
          <a:xfrm>
            <a:off x="1763688" y="1126318"/>
            <a:ext cx="837247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окажи</a:t>
            </a:r>
            <a:r>
              <a:rPr kumimoji="0" lang="ru-RU" sz="3200" b="1" i="1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3200" b="1" i="1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какие источники звуковой информации можно встретить на городской улице?</a:t>
            </a: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4" name="Picture 6" descr="http://im0-tub-ru.yandex.net/i?id=129218336-69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2740064"/>
            <a:ext cx="1781175" cy="1428750"/>
          </a:xfrm>
          <a:prstGeom prst="rect">
            <a:avLst/>
          </a:prstGeom>
          <a:noFill/>
        </p:spPr>
      </p:pic>
      <p:pic>
        <p:nvPicPr>
          <p:cNvPr id="2056" name="Picture 8" descr="http://im3-tub-ru.yandex.net/i?id=117381764-15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9215" y="3063076"/>
            <a:ext cx="1990739" cy="1357322"/>
          </a:xfrm>
          <a:prstGeom prst="rect">
            <a:avLst/>
          </a:prstGeom>
          <a:noFill/>
        </p:spPr>
      </p:pic>
      <p:pic>
        <p:nvPicPr>
          <p:cNvPr id="2058" name="Picture 10" descr="http://im4-tub-ru.yandex.net/i?id=228930681-47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17442" y="4643446"/>
            <a:ext cx="1714512" cy="1214446"/>
          </a:xfrm>
          <a:prstGeom prst="rect">
            <a:avLst/>
          </a:prstGeom>
          <a:noFill/>
        </p:spPr>
      </p:pic>
      <p:pic>
        <p:nvPicPr>
          <p:cNvPr id="2060" name="Picture 12" descr="http://im8-tub-ru.yandex.net/i?id=788784931-15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14158" y="2838343"/>
            <a:ext cx="2047875" cy="1428750"/>
          </a:xfrm>
          <a:prstGeom prst="rect">
            <a:avLst/>
          </a:prstGeom>
          <a:noFill/>
        </p:spPr>
      </p:pic>
      <p:pic>
        <p:nvPicPr>
          <p:cNvPr id="2062" name="Picture 14" descr="http://im6-tub-ru.yandex.net/i?id=341742127-29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2297" y="4643446"/>
            <a:ext cx="1714512" cy="1285884"/>
          </a:xfrm>
          <a:prstGeom prst="rect">
            <a:avLst/>
          </a:prstGeom>
          <a:noFill/>
        </p:spPr>
      </p:pic>
      <p:sp>
        <p:nvSpPr>
          <p:cNvPr id="12" name="Содержимое 4"/>
          <p:cNvSpPr txBox="1">
            <a:spLocks/>
          </p:cNvSpPr>
          <p:nvPr/>
        </p:nvSpPr>
        <p:spPr bwMode="auto">
          <a:xfrm>
            <a:off x="1835696" y="1249574"/>
            <a:ext cx="837247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Источником</a:t>
            </a:r>
            <a:r>
              <a:rPr kumimoji="0" lang="ru-RU" sz="3600" b="1" i="1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какой информации является автомобиль? Приведи пример.</a:t>
            </a:r>
            <a:endParaRPr kumimoji="0" lang="ru-RU" sz="3600" b="1" i="1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64" name="Picture 16" descr="http://im0-tub-ru.yandex.net/i?id=273283132-04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86593" y="3240903"/>
            <a:ext cx="4488105" cy="28050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93276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4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0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3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26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 build="p"/>
      <p:bldP spid="6" grpId="1" build="allAtOnce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K:\ProPowerPoint\Шаблоны\В работе\Детский школьный\DetskShk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3950" y="867912"/>
            <a:ext cx="7215208" cy="857256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устройства и узнай тему урока.</a:t>
            </a:r>
            <a:endParaRPr lang="ru-RU" sz="3000" b="1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5956" y="3272943"/>
            <a:ext cx="3154695" cy="2286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Группа 14"/>
          <p:cNvGrpSpPr/>
          <p:nvPr/>
        </p:nvGrpSpPr>
        <p:grpSpPr>
          <a:xfrm>
            <a:off x="-6027" y="1787759"/>
            <a:ext cx="3015421" cy="1981153"/>
            <a:chOff x="0" y="1643050"/>
            <a:chExt cx="3015421" cy="1928826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1643050"/>
              <a:ext cx="2571768" cy="1928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Стрелка вправо 8"/>
            <p:cNvSpPr/>
            <p:nvPr/>
          </p:nvSpPr>
          <p:spPr>
            <a:xfrm rot="1871035">
              <a:off x="1943851" y="2894801"/>
              <a:ext cx="1071570" cy="357190"/>
            </a:xfrm>
            <a:prstGeom prst="rightArrow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15"/>
          <p:cNvGrpSpPr/>
          <p:nvPr/>
        </p:nvGrpSpPr>
        <p:grpSpPr>
          <a:xfrm>
            <a:off x="497728" y="4713218"/>
            <a:ext cx="2542666" cy="1634244"/>
            <a:chOff x="714348" y="4774270"/>
            <a:chExt cx="2542666" cy="163424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10000" t="11250" r="8750" b="12500"/>
            <a:stretch>
              <a:fillRect/>
            </a:stretch>
          </p:blipFill>
          <p:spPr bwMode="auto">
            <a:xfrm>
              <a:off x="714348" y="5000636"/>
              <a:ext cx="1500198" cy="1407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Стрелка вправо 9"/>
            <p:cNvSpPr/>
            <p:nvPr/>
          </p:nvSpPr>
          <p:spPr>
            <a:xfrm rot="19674253">
              <a:off x="2185444" y="4774270"/>
              <a:ext cx="1071570" cy="357190"/>
            </a:xfrm>
            <a:prstGeom prst="rightArrow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18"/>
          <p:cNvGrpSpPr/>
          <p:nvPr/>
        </p:nvGrpSpPr>
        <p:grpSpPr>
          <a:xfrm>
            <a:off x="5823454" y="1612648"/>
            <a:ext cx="2642023" cy="2000264"/>
            <a:chOff x="6073381" y="1500174"/>
            <a:chExt cx="2642023" cy="2000264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000892" y="1500174"/>
              <a:ext cx="1714512" cy="2000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Стрелка вправо 10"/>
            <p:cNvSpPr/>
            <p:nvPr/>
          </p:nvSpPr>
          <p:spPr>
            <a:xfrm rot="8610812">
              <a:off x="6073381" y="2998211"/>
              <a:ext cx="1071570" cy="357190"/>
            </a:xfrm>
            <a:prstGeom prst="rightArrow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17"/>
          <p:cNvGrpSpPr/>
          <p:nvPr/>
        </p:nvGrpSpPr>
        <p:grpSpPr>
          <a:xfrm>
            <a:off x="5804247" y="4562944"/>
            <a:ext cx="3113995" cy="1736804"/>
            <a:chOff x="5457380" y="4786322"/>
            <a:chExt cx="3258011" cy="175846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429388" y="4786322"/>
              <a:ext cx="2286003" cy="1758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" name="Стрелка вправо 13"/>
            <p:cNvSpPr/>
            <p:nvPr/>
          </p:nvSpPr>
          <p:spPr>
            <a:xfrm rot="13022267">
              <a:off x="5457380" y="4970967"/>
              <a:ext cx="1071570" cy="357190"/>
            </a:xfrm>
            <a:prstGeom prst="rightArrow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0" name="Заголовок 1"/>
          <p:cNvSpPr txBox="1">
            <a:spLocks/>
          </p:cNvSpPr>
          <p:nvPr/>
        </p:nvSpPr>
        <p:spPr>
          <a:xfrm>
            <a:off x="-23814" y="916368"/>
            <a:ext cx="9167813" cy="1285884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Тема урока:</a:t>
            </a:r>
            <a:r>
              <a:rPr kumimoji="0" lang="ru-RU" sz="4000" b="1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«Компьютер и его части»</a:t>
            </a:r>
            <a:r>
              <a:rPr kumimoji="0" lang="ru-RU" sz="4000" b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  <a:endParaRPr kumimoji="0" lang="ru-RU" sz="4000" b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6118" y="3725592"/>
            <a:ext cx="2377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Системный блок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8438" y="6347462"/>
            <a:ext cx="1043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33289" y="6241274"/>
            <a:ext cx="1693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Клавиатура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21430" y="3745317"/>
            <a:ext cx="13735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72161" y="5652853"/>
            <a:ext cx="17817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989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175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/>
      <p:bldP spid="7" grpId="0"/>
      <p:bldP spid="8" grpId="0"/>
      <p:bldP spid="12" grpId="0"/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K:\ProPowerPoint\Шаблоны\В работе\Детский школьный\DetskShkPrin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8686800" cy="594928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Купили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девочке Насте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компьютер.</a:t>
            </a:r>
          </a:p>
          <a:p>
            <a:pPr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Привезли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домой,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распаковали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ко-</a:t>
            </a:r>
          </a:p>
          <a:p>
            <a:pPr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робки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как собрать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не знают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Решили</a:t>
            </a:r>
          </a:p>
          <a:p>
            <a:pPr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вызвать мастера, оставили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>
              <a:buNone/>
            </a:pP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ютера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ушли.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Вот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подобралась мышка к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ко-</a:t>
            </a:r>
          </a:p>
          <a:p>
            <a:pPr>
              <a:buNone/>
            </a:pP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робочке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-Тук-тук-тук, кто 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тереме-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мочке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живет?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8969" y="161973"/>
            <a:ext cx="91350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Послушайте сказку про компьютер:</a:t>
            </a:r>
            <a:endParaRPr lang="en-US" sz="2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5243060"/>
            <a:ext cx="3419872" cy="1614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713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1720" y="156054"/>
            <a:ext cx="7092280" cy="4641098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Я</a:t>
            </a: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системный блок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компьютера – как Бог.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решаю все проблемы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Содержу все микросхемы</a:t>
            </a: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4000" dirty="0" smtClean="0">
              <a:solidFill>
                <a:srgbClr val="000066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 я -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оперативная память -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храню все программы и данные </a:t>
            </a: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работы!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4000" dirty="0" smtClean="0">
              <a:solidFill>
                <a:srgbClr val="000066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4000" dirty="0" smtClean="0">
              <a:solidFill>
                <a:srgbClr val="000066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3112" y="0"/>
            <a:ext cx="2420888" cy="24208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4437112"/>
            <a:ext cx="5067925" cy="19492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11760" y="5949280"/>
            <a:ext cx="21359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 ты кто?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229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8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8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8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5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8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8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8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8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8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8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250"/>
                            </p:stCondLst>
                            <p:childTnLst>
                              <p:par>
                                <p:cTn id="33" presetID="5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8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8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8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250"/>
                            </p:stCondLst>
                            <p:childTnLst>
                              <p:par>
                                <p:cTn id="39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750"/>
                            </p:stCondLst>
                            <p:childTnLst>
                              <p:par>
                                <p:cTn id="43" presetID="5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3" grpId="0" uiExpand="1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Детский школьный\DetskShkPrin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624637" cy="795338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Мышь</a:t>
            </a:r>
            <a:endParaRPr lang="ru-RU" sz="4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6786" y="692696"/>
            <a:ext cx="6444208" cy="45386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Мышка </a:t>
            </a: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норке </a:t>
            </a: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серая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Сыр погрызть мечтает,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Ну, а наша на столе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коврику «летает»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Вправо</a:t>
            </a: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влево, вверх и вниз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</a:t>
            </a: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экрану стрелку движет,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кнопочку нажмешь-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</a:t>
            </a: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ни укажешь!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6698"/>
            <a:ext cx="2671518" cy="194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647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0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0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0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0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0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0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0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0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5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4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4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4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50"/>
                            </p:stCondLst>
                            <p:childTnLst>
                              <p:par>
                                <p:cTn id="34" presetID="5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4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4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4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5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4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4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4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250"/>
                            </p:stCondLst>
                            <p:childTnLst>
                              <p:par>
                                <p:cTn id="46" presetID="5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4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4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4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500"/>
                            </p:stCondLst>
                            <p:childTnLst>
                              <p:par>
                                <p:cTn id="52" presetID="5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4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4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4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750"/>
                            </p:stCondLst>
                            <p:childTnLst>
                              <p:par>
                                <p:cTn id="58" presetID="5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4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4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74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1000"/>
                            </p:stCondLst>
                            <p:childTnLst>
                              <p:par>
                                <p:cTn id="64" presetID="5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4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4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74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2250"/>
                            </p:stCondLst>
                            <p:childTnLst>
                              <p:par>
                                <p:cTn id="70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2" grpId="0"/>
      <p:bldP spid="17408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Детский школьный\DetskShk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67813" cy="5482591"/>
          </a:xfrm>
        </p:spPr>
        <p:txBody>
          <a:bodyPr/>
          <a:lstStyle/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Подключайся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нам, такой помощник нам нужен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-Тук-тук-тук, кто в тереме-теремочке живет?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11" y="2755388"/>
            <a:ext cx="2267297" cy="31393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755388"/>
            <a:ext cx="3223245" cy="19625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906" y="5182109"/>
            <a:ext cx="3260204" cy="14252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273225"/>
            <a:ext cx="21359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А ты кто?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078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25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75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68538" y="0"/>
            <a:ext cx="6875462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онитор</a:t>
            </a: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68538" y="924195"/>
            <a:ext cx="6624637" cy="301164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Монитор, скажу ребята,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Вам необходим,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покажет текст и игры,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Интереснейший мультфильм</a:t>
            </a:r>
            <a:r>
              <a:rPr lang="ru-RU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comp_NY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717032"/>
            <a:ext cx="2376487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1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89420" y="1143000"/>
            <a:ext cx="1728787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6918" name="Text Box 6"/>
          <p:cNvSpPr txBox="1">
            <a:spLocks noChangeArrowheads="1"/>
          </p:cNvSpPr>
          <p:nvPr/>
        </p:nvSpPr>
        <p:spPr bwMode="auto">
          <a:xfrm>
            <a:off x="2051720" y="5949280"/>
            <a:ext cx="70922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Можно к вам подключиться?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77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66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6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6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6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6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6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6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75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6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6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6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6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4" grpId="0"/>
      <p:bldP spid="166915" grpId="0" uiExpand="1" build="p"/>
      <p:bldP spid="1669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Детский школьный\DetskShk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21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" y="1087674"/>
            <a:ext cx="9167813" cy="192051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монитор подключился к системному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блоку.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Вдруг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слышат они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Тук-тук-тук, кто в тереме – теремочке живет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2866135"/>
            <a:ext cx="3145532" cy="31455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530" y="2795802"/>
            <a:ext cx="2795695" cy="17263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708" y="4654492"/>
            <a:ext cx="2619375" cy="20955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297504"/>
            <a:ext cx="1905000" cy="16383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6278646"/>
            <a:ext cx="21359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А ты кто?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320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25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75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</p:bldLst>
  </p:timing>
</p:sld>
</file>

<file path=ppt/theme/theme1.xml><?xml version="1.0" encoding="utf-8"?>
<a:theme xmlns:a="http://schemas.openxmlformats.org/drawingml/2006/main" name="DetskShkol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DetskShkol</Template>
  <TotalTime>205</TotalTime>
  <Words>431</Words>
  <Application>Microsoft Office PowerPoint</Application>
  <PresentationFormat>Экран (4:3)</PresentationFormat>
  <Paragraphs>89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Calibri</vt:lpstr>
      <vt:lpstr>Arial</vt:lpstr>
      <vt:lpstr>Ariston</vt:lpstr>
      <vt:lpstr>DetskShkol</vt:lpstr>
      <vt:lpstr>Презентация к уроку  по учебному предмету  «Информатика»  во 2-ом классе  на тему  «Компьютер  и его части»</vt:lpstr>
      <vt:lpstr>Давай повторим:</vt:lpstr>
      <vt:lpstr>Назови устройства и узнай тему урока.</vt:lpstr>
      <vt:lpstr>Презентация PowerPoint</vt:lpstr>
      <vt:lpstr>Презентация PowerPoint</vt:lpstr>
      <vt:lpstr>Мышь</vt:lpstr>
      <vt:lpstr>Презентация PowerPoint</vt:lpstr>
      <vt:lpstr>А я - монитор  </vt:lpstr>
      <vt:lpstr>Презентация PowerPoint</vt:lpstr>
      <vt:lpstr>Клавиатура </vt:lpstr>
      <vt:lpstr>Презентация PowerPoint</vt:lpstr>
      <vt:lpstr>Презентация PowerPoint</vt:lpstr>
      <vt:lpstr>Презентация PowerPoint</vt:lpstr>
      <vt:lpstr>Задание. Разгадайте ребус. Составьте слово из первых букв названий картинок.</vt:lpstr>
      <vt:lpstr>Презентация PowerPoint</vt:lpstr>
      <vt:lpstr>Вставь пропущенные буквы и узнай главное:</vt:lpstr>
      <vt:lpstr>  Спасибо 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 по учебному предмету  «Информатика»  во 2-ом классе  на тему  «Компьютер  и его части»</dc:title>
  <dc:creator>Вован</dc:creator>
  <dc:description>http://propowerpoint.ru - Бесплатные шаблоны для презентаций. Полезные советы и уроки  PowerPoint .</dc:description>
  <cp:lastModifiedBy>Вован</cp:lastModifiedBy>
  <cp:revision>22</cp:revision>
  <dcterms:created xsi:type="dcterms:W3CDTF">2017-02-19T10:25:51Z</dcterms:created>
  <dcterms:modified xsi:type="dcterms:W3CDTF">2017-02-19T13:51:22Z</dcterms:modified>
</cp:coreProperties>
</file>