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C2D7-61FE-45C5-B2ED-1D7AB58E0FBA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C2D7-61FE-45C5-B2ED-1D7AB58E0FBA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C2D7-61FE-45C5-B2ED-1D7AB58E0FBA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C2D7-61FE-45C5-B2ED-1D7AB58E0FBA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C2D7-61FE-45C5-B2ED-1D7AB58E0FBA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C2D7-61FE-45C5-B2ED-1D7AB58E0FBA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C2D7-61FE-45C5-B2ED-1D7AB58E0FBA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C2D7-61FE-45C5-B2ED-1D7AB58E0FBA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C2D7-61FE-45C5-B2ED-1D7AB58E0FBA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C2D7-61FE-45C5-B2ED-1D7AB58E0FBA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C2D7-61FE-45C5-B2ED-1D7AB58E0FBA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B61C2D7-61FE-45C5-B2ED-1D7AB58E0FBA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E48BC98-5E4B-4D5B-9736-7C3EC1639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1285860"/>
            <a:ext cx="620080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БЕЗОПАСНОСТЬ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УЛИЦЕ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 descr="C:\Users\Даша\Desktop\открытый урок2\1773545_231547772000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928934"/>
            <a:ext cx="5662618" cy="3063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85794"/>
            <a:ext cx="602350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i="1" dirty="0">
                <a:solidFill>
                  <a:srgbClr val="FF0000"/>
                </a:solidFill>
              </a:rPr>
              <a:t>Правила </a:t>
            </a:r>
            <a:r>
              <a:rPr lang="ru-RU" sz="4800" i="1" dirty="0" smtClean="0">
                <a:solidFill>
                  <a:srgbClr val="FF0000"/>
                </a:solidFill>
              </a:rPr>
              <a:t>действий</a:t>
            </a:r>
          </a:p>
          <a:p>
            <a:pPr algn="ctr"/>
            <a:r>
              <a:rPr lang="ru-RU" sz="4800" i="1" dirty="0" smtClean="0">
                <a:solidFill>
                  <a:srgbClr val="FF0000"/>
                </a:solidFill>
              </a:rPr>
              <a:t> </a:t>
            </a:r>
            <a:r>
              <a:rPr lang="ru-RU" sz="4800" i="1" dirty="0">
                <a:solidFill>
                  <a:srgbClr val="FF0000"/>
                </a:solidFill>
              </a:rPr>
              <a:t>в опасных ситуациях 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Даша\Desktop\открытый урок2\84a17d107dd4129cd29eedf03b9142f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357430"/>
            <a:ext cx="5810267" cy="4091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714356"/>
            <a:ext cx="64381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Знакомые взрослые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42" name="Picture 2" descr="C:\Users\Даша\Desktop\открытый урок2\0302d338006a357a49c20e5fd3cc9fc2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571744"/>
            <a:ext cx="2571768" cy="2441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C:\Users\Даша\Desktop\открытый урок2\4896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714488"/>
            <a:ext cx="3990982" cy="2745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C:\Users\Даша\Desktop\открытый урок2\1_8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4714884"/>
            <a:ext cx="1785950" cy="1700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714356"/>
            <a:ext cx="71979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Незнакомые взрослые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1266" name="Picture 2" descr="C:\Users\Даша\Desktop\открытый урок2\12147_14423078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785926"/>
            <a:ext cx="353618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7" name="Picture 3" descr="C:\Users\Даша\Desktop\открытый урок2\i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4214818"/>
            <a:ext cx="2643206" cy="2177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C:\Users\Даша\Desktop\открытый урок2\img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785925"/>
            <a:ext cx="3286148" cy="2464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857232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>
                <a:solidFill>
                  <a:srgbClr val="FF0000"/>
                </a:solidFill>
              </a:rPr>
              <a:t>Как нужно вести себя при встрече с незнакомым человеком?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2786058"/>
            <a:ext cx="36688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Осторожно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4286256"/>
            <a:ext cx="2957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Вежливо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928934"/>
            <a:ext cx="59503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/>
                <a:solidFill>
                  <a:schemeClr val="accent3"/>
                </a:solidFill>
                <a:effectLst/>
              </a:rPr>
              <a:t>!</a:t>
            </a:r>
            <a:endParaRPr lang="ru-RU" sz="9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29454" y="2857496"/>
            <a:ext cx="59503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/>
                <a:solidFill>
                  <a:schemeClr val="accent3"/>
                </a:solidFill>
                <a:effectLst/>
              </a:rPr>
              <a:t>!</a:t>
            </a:r>
            <a:endParaRPr lang="ru-RU" sz="9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14356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i="1" dirty="0" smtClean="0">
                <a:solidFill>
                  <a:srgbClr val="FF0000"/>
                </a:solidFill>
              </a:rPr>
              <a:t>Первое </a:t>
            </a:r>
            <a:r>
              <a:rPr lang="ru-RU" sz="4800" i="1" dirty="0">
                <a:solidFill>
                  <a:srgbClr val="FF0000"/>
                </a:solidFill>
              </a:rPr>
              <a:t>правило безопасного поведения на </a:t>
            </a:r>
            <a:r>
              <a:rPr lang="ru-RU" sz="4800" i="1" dirty="0" smtClean="0">
                <a:solidFill>
                  <a:srgbClr val="FF0000"/>
                </a:solidFill>
              </a:rPr>
              <a:t>улице! </a:t>
            </a:r>
            <a:endParaRPr lang="ru-RU" sz="4800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714620"/>
            <a:ext cx="50006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rgbClr val="002060"/>
                </a:solidFill>
              </a:rPr>
              <a:t>Будь осторожен с незнакомыми предметами и людьми на улице</a:t>
            </a:r>
          </a:p>
        </p:txBody>
      </p:sp>
      <p:pic>
        <p:nvPicPr>
          <p:cNvPr id="13314" name="Picture 2" descr="C:\Users\Даша\Desktop\открытый урок2\image-7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214554"/>
            <a:ext cx="3256762" cy="419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500174"/>
            <a:ext cx="5719836" cy="33239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1000" b="1" i="1" cap="none" spc="0" dirty="0" smtClean="0">
                <a:ln/>
                <a:solidFill>
                  <a:schemeClr val="accent3"/>
                </a:solidFill>
                <a:effectLst/>
              </a:rPr>
              <a:t>«02»</a:t>
            </a:r>
            <a:endParaRPr lang="ru-RU" sz="21000" b="1" i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71480"/>
            <a:ext cx="70723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</a:rPr>
              <a:t>Второе </a:t>
            </a:r>
            <a:r>
              <a:rPr lang="ru-RU" sz="4000" i="1" dirty="0">
                <a:solidFill>
                  <a:srgbClr val="FF0000"/>
                </a:solidFill>
              </a:rPr>
              <a:t>правило безопасного поведения на </a:t>
            </a:r>
            <a:r>
              <a:rPr lang="ru-RU" sz="4000" i="1" dirty="0" smtClean="0">
                <a:solidFill>
                  <a:srgbClr val="FF0000"/>
                </a:solidFill>
              </a:rPr>
              <a:t>улице!</a:t>
            </a:r>
            <a:endParaRPr lang="ru-RU" sz="4000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00562" y="2357430"/>
            <a:ext cx="39290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rgbClr val="002060"/>
                </a:solidFill>
              </a:rPr>
              <a:t>Если стал свидетелем опасной ситуации на улице, позвони в    «02» или сообщи взрослым.</a:t>
            </a:r>
          </a:p>
        </p:txBody>
      </p:sp>
      <p:pic>
        <p:nvPicPr>
          <p:cNvPr id="14339" name="Picture 3" descr="C:\Users\Даша\Desktop\открытый урок2\image009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571744"/>
            <a:ext cx="360045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14356"/>
            <a:ext cx="80843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Третье </a:t>
            </a:r>
            <a:r>
              <a:rPr lang="ru-RU" sz="4000" i="1" dirty="0">
                <a:solidFill>
                  <a:srgbClr val="FF0000"/>
                </a:solidFill>
              </a:rPr>
              <a:t>правило поведения на </a:t>
            </a:r>
            <a:r>
              <a:rPr lang="ru-RU" sz="4000" i="1" dirty="0" smtClean="0">
                <a:solidFill>
                  <a:srgbClr val="FF0000"/>
                </a:solidFill>
              </a:rPr>
              <a:t>улице!</a:t>
            </a:r>
            <a:endParaRPr lang="ru-RU" sz="4000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2428868"/>
            <a:ext cx="382425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>
                <a:solidFill>
                  <a:srgbClr val="002060"/>
                </a:solidFill>
              </a:rPr>
              <a:t>Будь осторожен на улице с собаками.</a:t>
            </a:r>
          </a:p>
        </p:txBody>
      </p:sp>
      <p:pic>
        <p:nvPicPr>
          <p:cNvPr id="15362" name="Picture 2" descr="C:\Users\Даша\Desktop\открытый урок2\image009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3116"/>
            <a:ext cx="360045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1500174"/>
            <a:ext cx="59332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Физкультминутка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785794"/>
            <a:ext cx="85956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i="1" dirty="0">
                <a:solidFill>
                  <a:srgbClr val="FF0000"/>
                </a:solidFill>
              </a:rPr>
              <a:t>Правила дорожного движения</a:t>
            </a:r>
            <a:r>
              <a:rPr lang="ru-RU" sz="4800" dirty="0">
                <a:solidFill>
                  <a:srgbClr val="FF0000"/>
                </a:solidFill>
              </a:rPr>
              <a:t>. </a:t>
            </a:r>
          </a:p>
        </p:txBody>
      </p:sp>
      <p:pic>
        <p:nvPicPr>
          <p:cNvPr id="16386" name="Picture 2" descr="C:\Users\Даша\Desktop\открытый урок2\29947_html_3d0911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643050"/>
            <a:ext cx="5286412" cy="4669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357298"/>
            <a:ext cx="908601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Знать и соблюдать правила</a:t>
            </a:r>
          </a:p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езопасного поведения на улице</a:t>
            </a:r>
            <a:endParaRPr lang="ru-RU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0" name="Picture 2" descr="C:\Users\Даша\Desktop\открытый урок2\article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786058"/>
            <a:ext cx="4657735" cy="3606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Даша\Desktop\открытый урок2\5.35.2-peshehodnyy-pereho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576263"/>
            <a:ext cx="5715000" cy="5705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571472" y="642918"/>
            <a:ext cx="692170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Этот знак ну очень строгий.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Коль стоит он на дороге.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Говорит он нам: « Друзья.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Ездить здесь на велосипеде нельзя»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C:\Users\Даша\Desktop\открытый урок2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643182"/>
            <a:ext cx="4810132" cy="3607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857232"/>
            <a:ext cx="578647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этом месте пешеход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Терпеливо транспорт ждет.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Он пешком устал шагать, 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Хочет пассажиром стать.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C:\Users\Даша\Desktop\открытый урок2\avtobusnaya-ostanov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000240"/>
            <a:ext cx="3342536" cy="4452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571472" y="642918"/>
            <a:ext cx="6095771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Посреди дороги дети.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Мы всегда за них в ответе.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Чтоб не плакал их родитель, 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Будь внимательней, водитель!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C:\Users\Даша\Desktop\открытый урок2\121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643182"/>
            <a:ext cx="4286280" cy="37772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642910" y="571480"/>
            <a:ext cx="520770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один здесь знак, а много: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Здесь железная дорога!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Рельсы, шпалы и пути-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С электричкой не шути.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C:\Users\Даша\Desktop\открытый урок2\zh-dorozhniy pereezd so shlagbaum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571744"/>
            <a:ext cx="514353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71472" y="642918"/>
            <a:ext cx="513653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дождь и в ясную погоду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Здесь не ходят пешеходы.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Говорит им знак одно: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«Вам ходить запрещено!»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C:\Users\Даша\Desktop\открытый урок2\144e57c8bc039fa3c53a55606a5e7ca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786058"/>
            <a:ext cx="3643318" cy="3643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Даша\Desktop\открытый урок2\144e57c8bc039fa3c53a55606a5e7ca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2857500" cy="2857500"/>
          </a:xfrm>
          <a:prstGeom prst="rect">
            <a:avLst/>
          </a:prstGeom>
          <a:noFill/>
        </p:spPr>
      </p:pic>
      <p:pic>
        <p:nvPicPr>
          <p:cNvPr id="23555" name="Picture 3" descr="C:\Users\Даша\Desktop\открытый урок2\img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571744"/>
            <a:ext cx="4953008" cy="3714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Даша\Desktop\открытый урок2\avtobusnaya-ostanov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500174"/>
            <a:ext cx="3593066" cy="4786322"/>
          </a:xfrm>
          <a:prstGeom prst="rect">
            <a:avLst/>
          </a:prstGeom>
          <a:noFill/>
        </p:spPr>
      </p:pic>
      <p:pic>
        <p:nvPicPr>
          <p:cNvPr id="24579" name="Picture 3" descr="C:\Users\Даша\Desktop\открытый урок2\5.35.2-peshehodnyy-pereho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3787745" cy="3781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Даша\Desktop\открытый урок2\i (1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14356"/>
            <a:ext cx="6858048" cy="513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42918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FF0000"/>
                </a:solidFill>
              </a:rPr>
              <a:t>Какие  </a:t>
            </a:r>
            <a:r>
              <a:rPr lang="ru-RU" sz="3600" i="1" dirty="0">
                <a:solidFill>
                  <a:srgbClr val="FF0000"/>
                </a:solidFill>
              </a:rPr>
              <a:t>правила безопасного поведения на улице мы ещё </a:t>
            </a:r>
            <a:r>
              <a:rPr lang="ru-RU" sz="3600" i="1" dirty="0" smtClean="0">
                <a:solidFill>
                  <a:srgbClr val="FF0000"/>
                </a:solidFill>
              </a:rPr>
              <a:t>узнали?</a:t>
            </a: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357686" y="2428868"/>
            <a:ext cx="420240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-Соблюдай правила дорожного движения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dirty="0" smtClean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Изучай дорожные знаки.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 descr="C:\Users\Даша\Desktop\открытый урок2\image009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428868"/>
            <a:ext cx="360045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17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642918"/>
            <a:ext cx="780995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/>
                </a:solidFill>
                <a:effectLst/>
              </a:rPr>
              <a:t>Двенадцатое заседание клуба</a:t>
            </a:r>
          </a:p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«Твоя безопасность на улице»</a:t>
            </a:r>
            <a:endParaRPr lang="ru-RU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2643182"/>
            <a:ext cx="908229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1.Вести из села Мирного.</a:t>
            </a:r>
            <a:endParaRPr kumimoji="0" lang="ru-RU" sz="30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2.Правила действий в опасных ситуациях на улице.</a:t>
            </a:r>
            <a:endParaRPr kumimoji="0" lang="ru-RU" sz="30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3.Правила дорожного движения.</a:t>
            </a:r>
            <a:endParaRPr kumimoji="0" lang="ru-RU" sz="30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Даша\Desktop\открытый урок2\0302d338006a357a49c20e5fd3cc9fc2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786322"/>
            <a:ext cx="1663700" cy="1579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Даша\Desktop\открытый урок2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743034"/>
            <a:ext cx="2357454" cy="1670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928662" y="571480"/>
            <a:ext cx="1428760" cy="150019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928662" y="2357430"/>
            <a:ext cx="1428760" cy="150019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928662" y="4214818"/>
            <a:ext cx="1428760" cy="150019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785794"/>
            <a:ext cx="2768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отлично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2643182"/>
            <a:ext cx="2513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хорошо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4643446"/>
            <a:ext cx="19668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плохо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714620"/>
            <a:ext cx="7113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Спасибо за внимание!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83582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u="sng" dirty="0" smtClean="0">
                <a:solidFill>
                  <a:srgbClr val="FF0000"/>
                </a:solidFill>
              </a:rPr>
              <a:t>Вести </a:t>
            </a:r>
            <a:r>
              <a:rPr lang="ru-RU" sz="3600" i="1" u="sng" dirty="0">
                <a:solidFill>
                  <a:srgbClr val="FF0000"/>
                </a:solidFill>
              </a:rPr>
              <a:t>из села Мирного</a:t>
            </a:r>
            <a:r>
              <a:rPr lang="ru-RU" sz="3600" u="sng" dirty="0">
                <a:solidFill>
                  <a:srgbClr val="FF0000"/>
                </a:solidFill>
              </a:rPr>
              <a:t> </a:t>
            </a:r>
            <a:endParaRPr lang="ru-RU" sz="3600" u="sng" dirty="0" smtClean="0">
              <a:solidFill>
                <a:srgbClr val="FF0000"/>
              </a:solidFill>
            </a:endParaRPr>
          </a:p>
          <a:p>
            <a:pPr algn="ctr"/>
            <a:endParaRPr lang="ru-RU" sz="3600" u="sng" dirty="0">
              <a:solidFill>
                <a:srgbClr val="FF0000"/>
              </a:solidFill>
            </a:endParaRPr>
          </a:p>
          <a:p>
            <a:pPr algn="ctr"/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В школе села Мирное прошло аналогичное заседание, на которое был приглашён участковый инспектор Пётр Александрович Иванов (дедушка Маши и Миши). Он рассказал,  какие опасности  могут подстерегать на улице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аша\Desktop\открытый урок2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642918"/>
            <a:ext cx="2786082" cy="2226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Даша\Desktop\открытый урок2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571480"/>
            <a:ext cx="3852868" cy="2572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Даша\Desktop\открытый урок2\i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3499244"/>
            <a:ext cx="4786346" cy="2834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аша\Desktop\открытый урок2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857628"/>
            <a:ext cx="3962400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Даша\Desktop\открытый урок2\063b9f6c1546ffe7e4279429b73ac2a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714356"/>
            <a:ext cx="428625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аша\Desktop\открытый урок2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5532" y="428604"/>
            <a:ext cx="3585523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Даша\Desktop\открытый урок2\0001-001-Pravila-dvizhenija-dlja-dete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7"/>
            <a:ext cx="4143404" cy="3107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Users\Даша\Desktop\открытый урок2\102-5-bezopasnost-dorozhnogo-dvizheniya-dlya-detej-v-kartinkak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928934"/>
            <a:ext cx="3409086" cy="3450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аша\Desktop\открытый урок2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7832" y="500042"/>
            <a:ext cx="398325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Даша\Desktop\открытый урок2\1302844254_staysoba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053934"/>
            <a:ext cx="4500594" cy="3375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20" y="1071546"/>
            <a:ext cx="902978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Террористы- люди, которые</a:t>
            </a:r>
          </a:p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овершают действия,</a:t>
            </a:r>
          </a:p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грожающие жизни людей.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 descr="C:\Users\Даша\Desktop\открытый урок2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071942"/>
            <a:ext cx="3457575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169</TotalTime>
  <Words>321</Words>
  <Application>Microsoft Office PowerPoint</Application>
  <PresentationFormat>Экран (4:3)</PresentationFormat>
  <Paragraphs>62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Даша</dc:creator>
  <cp:lastModifiedBy>Даша</cp:lastModifiedBy>
  <cp:revision>15</cp:revision>
  <dcterms:created xsi:type="dcterms:W3CDTF">2016-04-20T19:47:30Z</dcterms:created>
  <dcterms:modified xsi:type="dcterms:W3CDTF">2016-04-21T19:52:08Z</dcterms:modified>
</cp:coreProperties>
</file>