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Экспертиза платных услуг\IMG_20170322_160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2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651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Экспертиза платных услуг\IMG_20170322_1607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20123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800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Экспертиза платных услуг\IMG_20170322_1609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58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Экспертиза платных услуг\IMG_20170322_161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2313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</cp:revision>
  <dcterms:modified xsi:type="dcterms:W3CDTF">2017-09-04T11:02:00Z</dcterms:modified>
</cp:coreProperties>
</file>