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8" r:id="rId4"/>
    <p:sldId id="263" r:id="rId5"/>
    <p:sldId id="261" r:id="rId6"/>
    <p:sldId id="264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B255"/>
    <a:srgbClr val="0C40AA"/>
    <a:srgbClr val="72A0DB"/>
    <a:srgbClr val="712703"/>
    <a:srgbClr val="FFCCCC"/>
    <a:srgbClr val="0000FF"/>
    <a:srgbClr val="FFCC99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6433" autoAdjust="0"/>
  </p:normalViewPr>
  <p:slideViewPr>
    <p:cSldViewPr snapToGrid="0">
      <p:cViewPr varScale="1">
        <p:scale>
          <a:sx n="68" d="100"/>
          <a:sy n="68" d="100"/>
        </p:scale>
        <p:origin x="-149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EAED13-A9B9-46D6-AC6F-CB694015AF06}" type="datetimeFigureOut">
              <a:rPr lang="ru-RU"/>
              <a:pPr>
                <a:defRPr/>
              </a:pPr>
              <a:t>02.09.2017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E9F700-BF53-446E-85AF-DE3123C3B0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955D87-4744-4DD4-89E5-7E9BA8DE9501}" type="datetimeFigureOut">
              <a:rPr lang="ru-RU"/>
              <a:pPr>
                <a:defRPr/>
              </a:pPr>
              <a:t>02.09.2017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8EC0FD-4C3B-4460-9EAA-93A70821C1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65E1A1-27A7-4A9C-A7A2-74CDA9E1045A}" type="datetimeFigureOut">
              <a:rPr lang="ru-RU"/>
              <a:pPr>
                <a:defRPr/>
              </a:pPr>
              <a:t>02.09.2017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36E0E1-4063-481E-A806-4FCF3E6EFF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F54B3C-1B8C-4B25-A646-1407426B0044}" type="datetimeFigureOut">
              <a:rPr lang="ru-RU"/>
              <a:pPr>
                <a:defRPr/>
              </a:pPr>
              <a:t>02.09.2017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348095-AA53-481B-8078-A31D256CE3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2D1B8E-B16B-485E-BC5F-9376B6E5DEB5}" type="datetimeFigureOut">
              <a:rPr lang="ru-RU"/>
              <a:pPr>
                <a:defRPr/>
              </a:pPr>
              <a:t>02.09.2017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1B4647-8228-4C01-9C4E-6F944F6C53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B5A1B7-6C89-4521-945C-8B6C88AD486E}" type="datetimeFigureOut">
              <a:rPr lang="ru-RU"/>
              <a:pPr>
                <a:defRPr/>
              </a:pPr>
              <a:t>02.09.2017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84CA8D-9320-4D5D-B379-52D9BB9656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5CB931-8596-4E98-A7A8-16C7ABE6549D}" type="datetimeFigureOut">
              <a:rPr lang="ru-RU"/>
              <a:pPr>
                <a:defRPr/>
              </a:pPr>
              <a:t>02.09.2017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E5B083-5C4C-4FEE-BE65-0EDE15A187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E53E4F-B097-41E0-AED4-2A26E380D3AA}" type="datetimeFigureOut">
              <a:rPr lang="ru-RU"/>
              <a:pPr>
                <a:defRPr/>
              </a:pPr>
              <a:t>02.09.2017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0389D1-FB4B-42B0-8909-E906C09421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86E0D6-5D77-4023-B6CB-440CFC3D07E6}" type="datetimeFigureOut">
              <a:rPr lang="ru-RU"/>
              <a:pPr>
                <a:defRPr/>
              </a:pPr>
              <a:t>02.09.2017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028BA2-27B4-446A-A3D5-45D254B7EE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A888A3-B2C3-417A-88DA-5342D7065634}" type="datetimeFigureOut">
              <a:rPr lang="ru-RU"/>
              <a:pPr>
                <a:defRPr/>
              </a:pPr>
              <a:t>02.09.2017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B73F12-1F66-44DD-B3B5-26C5958CB6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9EDBED-DB61-4800-AEBF-E12FBE368330}" type="datetimeFigureOut">
              <a:rPr lang="ru-RU"/>
              <a:pPr>
                <a:defRPr/>
              </a:pPr>
              <a:t>02.09.2017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2AD924-41AF-40B8-9597-5DE88800D4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89F087F-ED4D-45A5-B40E-3E254DC07852}" type="datetimeFigureOut">
              <a:rPr lang="ru-RU"/>
              <a:pPr>
                <a:defRPr/>
              </a:pPr>
              <a:t>02.09.2017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FA68041-79CC-4A7E-9D74-25E5124CF1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9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ru/search?q=&#1083;&#1080;&#1089;&#1090;&#1080;&#1082;+&#1086;&#1089;&#1077;&#1085;&#1085;&#1080;&#1081;" TargetMode="External"/><Relationship Id="rId2" Type="http://schemas.openxmlformats.org/officeDocument/2006/relationships/hyperlink" Target="8.1717...0i10i67k1.XftrFThc8no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google.ru/search?q=&#1083;&#1080;&#1089;&#1090;&#1080;&#1082;+&#1086;&#1089;&#1077;&#1085;&#1085;&#1080;&#1081;&amp;newwindow=1&amp;tbm=isch&amp;tbo=u&amp;source" TargetMode="External"/><Relationship Id="rId5" Type="http://schemas.openxmlformats.org/officeDocument/2006/relationships/hyperlink" Target="http://pedsovet.su/template/48851" TargetMode="External"/><Relationship Id="rId4" Type="http://schemas.openxmlformats.org/officeDocument/2006/relationships/hyperlink" Target="https://www.google.ru/search?newwindow=1&amp;source=hp&amp;q=&#1083;&#1080;&#1089;&#1090;&#1080;&#1082;+&#1086;&#1089;&#1077;&#1085;&#1085;&#1080;&#1081;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WordArt 5"/>
          <p:cNvSpPr>
            <a:spLocks noChangeArrowheads="1" noChangeShapeType="1" noTextEdit="1"/>
          </p:cNvSpPr>
          <p:nvPr/>
        </p:nvSpPr>
        <p:spPr bwMode="auto">
          <a:xfrm>
            <a:off x="1754188" y="1254125"/>
            <a:ext cx="5580062" cy="4262438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Повторение</a:t>
            </a:r>
          </a:p>
          <a:p>
            <a:pPr algn="ctr"/>
            <a:r>
              <a:rPr lang="ru-RU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таблицы</a:t>
            </a:r>
          </a:p>
          <a:p>
            <a:pPr algn="ctr"/>
            <a:r>
              <a:rPr lang="ru-RU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умножения</a:t>
            </a:r>
          </a:p>
        </p:txBody>
      </p:sp>
      <p:pic>
        <p:nvPicPr>
          <p:cNvPr id="13321" name="Picture 9" descr="&amp;Pcy;&amp;ocy;&amp;khcy;&amp;ocy;&amp;zhcy;&amp;ie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05563" y="5519738"/>
            <a:ext cx="1187450" cy="1085850"/>
          </a:xfrm>
          <a:prstGeom prst="rect">
            <a:avLst/>
          </a:prstGeom>
          <a:noFill/>
        </p:spPr>
      </p:pic>
      <p:pic>
        <p:nvPicPr>
          <p:cNvPr id="13323" name="Picture 11" descr="&amp;Pcy;&amp;ocy;&amp;khcy;&amp;ocy;&amp;zhcy;&amp;ie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97775" y="419100"/>
            <a:ext cx="1082675" cy="984250"/>
          </a:xfrm>
          <a:prstGeom prst="rect">
            <a:avLst/>
          </a:prstGeom>
          <a:noFill/>
        </p:spPr>
      </p:pic>
      <p:pic>
        <p:nvPicPr>
          <p:cNvPr id="13329" name="Picture 17" descr="&amp;Kcy;&amp;acy;&amp;rcy;&amp;tcy;&amp;icy;&amp;ncy;&amp;kcy;&amp;icy; &amp;pcy;&amp;ocy; &amp;zcy;&amp;acy;&amp;pcy;&amp;rcy;&amp;ocy;&amp;scy;&amp;ucy; &amp;lcy;&amp;icy;&amp;scy;&amp;tcy;&amp;icy;&amp;kcy; &amp;ocy;&amp;scy;&amp;iecy;&amp;ncy;&amp;ncy;&amp;icy;&amp;jcy;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746125" y="4210050"/>
            <a:ext cx="2647950" cy="2409825"/>
          </a:xfrm>
          <a:prstGeom prst="rect">
            <a:avLst/>
          </a:prstGeom>
          <a:noFill/>
        </p:spPr>
      </p:pic>
      <p:pic>
        <p:nvPicPr>
          <p:cNvPr id="13330" name="Picture 18" descr="&amp;Kcy;&amp;acy;&amp;rcy;&amp;tcy;&amp;icy;&amp;ncy;&amp;kcy;&amp;icy; &amp;pcy;&amp;ocy; &amp;zcy;&amp;acy;&amp;pcy;&amp;rcy;&amp;ocy;&amp;scy;&amp;ucy; &amp;lcy;&amp;icy;&amp;scy;&amp;tcy;&amp;icy;&amp;kcy; &amp;ocy;&amp;scy;&amp;iecy;&amp;ncy;&amp;ncy;&amp;icy;&amp;jcy;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182563" y="5394325"/>
            <a:ext cx="2289176" cy="2082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Прямоугольник 3"/>
          <p:cNvSpPr>
            <a:spLocks noChangeArrowheads="1"/>
          </p:cNvSpPr>
          <p:nvPr/>
        </p:nvSpPr>
        <p:spPr bwMode="auto">
          <a:xfrm>
            <a:off x="892175" y="1406525"/>
            <a:ext cx="2293938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lnSpc>
                <a:spcPct val="150000"/>
              </a:lnSpc>
              <a:buFont typeface="Arial" charset="0"/>
              <a:buNone/>
            </a:pPr>
            <a:endParaRPr lang="ru-RU" sz="2400">
              <a:latin typeface="Garamond Premr Pro Smbd"/>
              <a:cs typeface="Tahoma" pitchFamily="34" charset="0"/>
            </a:endParaRPr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769938" y="288925"/>
            <a:ext cx="3198812" cy="577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ru-RU" sz="6500" b="1">
                <a:latin typeface="Times New Roman" pitchFamily="18" charset="0"/>
                <a:cs typeface="Times New Roman" pitchFamily="18" charset="0"/>
              </a:rPr>
              <a:t>30 : 6 =5</a:t>
            </a:r>
            <a:endParaRPr lang="ru-RU" sz="650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6500" b="1">
                <a:latin typeface="Times New Roman" pitchFamily="18" charset="0"/>
                <a:cs typeface="Times New Roman" pitchFamily="18" charset="0"/>
              </a:rPr>
              <a:t>6 · 8 =48</a:t>
            </a:r>
          </a:p>
          <a:p>
            <a:pPr algn="ctr"/>
            <a:r>
              <a:rPr lang="ru-RU" sz="6500" b="1">
                <a:latin typeface="Times New Roman" pitchFamily="18" charset="0"/>
                <a:cs typeface="Times New Roman" pitchFamily="18" charset="0"/>
              </a:rPr>
              <a:t>56 : 7 =8</a:t>
            </a:r>
          </a:p>
          <a:p>
            <a:pPr algn="ctr"/>
            <a:r>
              <a:rPr lang="ru-RU" sz="6500" b="1">
                <a:latin typeface="Times New Roman" pitchFamily="18" charset="0"/>
                <a:cs typeface="Times New Roman" pitchFamily="18" charset="0"/>
              </a:rPr>
              <a:t>3 · 7 =21</a:t>
            </a:r>
          </a:p>
          <a:p>
            <a:pPr algn="ctr"/>
            <a:r>
              <a:rPr lang="ru-RU" sz="6500" b="1">
                <a:latin typeface="Times New Roman" pitchFamily="18" charset="0"/>
                <a:cs typeface="Times New Roman" pitchFamily="18" charset="0"/>
              </a:rPr>
              <a:t>35 : 7 =5</a:t>
            </a:r>
          </a:p>
          <a:p>
            <a:pPr algn="ctr"/>
            <a:endParaRPr lang="ru-RU" sz="4800" b="1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8" name="Picture 8" descr="&amp;Kcy;&amp;acy;&amp;rcy;&amp;tcy;&amp;icy;&amp;ncy;&amp;kcy;&amp;icy; &amp;pcy;&amp;ocy; &amp;zcy;&amp;acy;&amp;pcy;&amp;rcy;&amp;ocy;&amp;scy;&amp;ucy; &amp;lcy;&amp;icy;&amp;scy;&amp;tcy;&amp;icy;&amp;kcy; &amp;ocy;&amp;scy;&amp;iecy;&amp;ncy;&amp;ncy;&amp;icy;&amp;j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50013" y="4246563"/>
            <a:ext cx="2693987" cy="2611437"/>
          </a:xfrm>
          <a:prstGeom prst="rect">
            <a:avLst/>
          </a:prstGeom>
          <a:noFill/>
        </p:spPr>
      </p:pic>
      <p:pic>
        <p:nvPicPr>
          <p:cNvPr id="15369" name="Picture 9" descr="&amp;Pcy;&amp;ocy;&amp;khcy;&amp;ocy;&amp;zhcy;&amp;ie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86088" y="196850"/>
            <a:ext cx="1085850" cy="1187450"/>
          </a:xfrm>
          <a:prstGeom prst="rect">
            <a:avLst/>
          </a:prstGeom>
          <a:noFill/>
        </p:spPr>
      </p:pic>
      <p:pic>
        <p:nvPicPr>
          <p:cNvPr id="15370" name="Picture 10" descr="&amp;Pcy;&amp;ocy;&amp;khcy;&amp;ocy;&amp;zhcy;&amp;ie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55950" y="2195513"/>
            <a:ext cx="1085850" cy="1187450"/>
          </a:xfrm>
          <a:prstGeom prst="rect">
            <a:avLst/>
          </a:prstGeom>
          <a:noFill/>
        </p:spPr>
      </p:pic>
      <p:pic>
        <p:nvPicPr>
          <p:cNvPr id="15371" name="Picture 11" descr="&amp;Pcy;&amp;ocy;&amp;khcy;&amp;ocy;&amp;zhcy;&amp;ie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06688" y="3117850"/>
            <a:ext cx="1296987" cy="1417638"/>
          </a:xfrm>
          <a:prstGeom prst="rect">
            <a:avLst/>
          </a:prstGeom>
          <a:noFill/>
        </p:spPr>
      </p:pic>
      <p:pic>
        <p:nvPicPr>
          <p:cNvPr id="15372" name="Picture 12" descr="&amp;Pcy;&amp;ocy;&amp;khcy;&amp;ocy;&amp;zhcy;&amp;ie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19425" y="4121150"/>
            <a:ext cx="1296988" cy="1417638"/>
          </a:xfrm>
          <a:prstGeom prst="rect">
            <a:avLst/>
          </a:prstGeom>
          <a:noFill/>
        </p:spPr>
      </p:pic>
      <p:pic>
        <p:nvPicPr>
          <p:cNvPr id="15376" name="Picture 16" descr="&amp;Pcy;&amp;ocy;&amp;khcy;&amp;ocy;&amp;zhcy;&amp;ie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73375" y="1179513"/>
            <a:ext cx="1304925" cy="14271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1000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Рисунок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Прямоугольник 3"/>
          <p:cNvSpPr>
            <a:spLocks noChangeArrowheads="1"/>
          </p:cNvSpPr>
          <p:nvPr/>
        </p:nvSpPr>
        <p:spPr bwMode="auto">
          <a:xfrm>
            <a:off x="922338" y="596900"/>
            <a:ext cx="6940550" cy="504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/>
            <a:r>
              <a:rPr lang="ru-RU" sz="6500" b="1">
                <a:latin typeface="Times New Roman" pitchFamily="18" charset="0"/>
                <a:cs typeface="Times New Roman" pitchFamily="18" charset="0"/>
              </a:rPr>
              <a:t>3 · 4 =  12               </a:t>
            </a:r>
          </a:p>
          <a:p>
            <a:pPr marL="457200" indent="-457200"/>
            <a:r>
              <a:rPr lang="ru-RU" sz="6500" b="1">
                <a:latin typeface="Times New Roman" pitchFamily="18" charset="0"/>
                <a:cs typeface="Times New Roman" pitchFamily="18" charset="0"/>
              </a:rPr>
              <a:t>18 : 6 = 3</a:t>
            </a:r>
          </a:p>
          <a:p>
            <a:pPr marL="457200" indent="-457200"/>
            <a:r>
              <a:rPr lang="ru-RU" sz="6500" b="1">
                <a:latin typeface="Times New Roman" pitchFamily="18" charset="0"/>
                <a:cs typeface="Times New Roman" pitchFamily="18" charset="0"/>
              </a:rPr>
              <a:t>32 : 4 = 8</a:t>
            </a:r>
          </a:p>
          <a:p>
            <a:pPr marL="457200" indent="-457200"/>
            <a:r>
              <a:rPr lang="ru-RU" sz="6500" b="1">
                <a:latin typeface="Times New Roman" pitchFamily="18" charset="0"/>
                <a:cs typeface="Times New Roman" pitchFamily="18" charset="0"/>
              </a:rPr>
              <a:t>5 · 7 = 35</a:t>
            </a:r>
          </a:p>
          <a:p>
            <a:pPr marL="457200" indent="-457200"/>
            <a:r>
              <a:rPr lang="ru-RU" sz="6500" b="1">
                <a:latin typeface="Times New Roman" pitchFamily="18" charset="0"/>
                <a:cs typeface="Times New Roman" pitchFamily="18" charset="0"/>
              </a:rPr>
              <a:t>6 · 8 = 48</a:t>
            </a:r>
          </a:p>
        </p:txBody>
      </p:sp>
      <p:pic>
        <p:nvPicPr>
          <p:cNvPr id="14341" name="Picture 5" descr="&amp;Kcy;&amp;acy;&amp;rcy;&amp;tcy;&amp;icy;&amp;ncy;&amp;kcy;&amp;icy; &amp;pcy;&amp;ocy; &amp;zcy;&amp;acy;&amp;pcy;&amp;rcy;&amp;ocy;&amp;scy;&amp;ucy; &amp;lcy;&amp;icy;&amp;scy;&amp;tcy;&amp;icy;&amp;kcy; &amp;ocy;&amp;scy;&amp;iecy;&amp;ncy;&amp;ncy;&amp;icy;&amp;j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6225" y="4687888"/>
            <a:ext cx="2647950" cy="2409825"/>
          </a:xfrm>
          <a:prstGeom prst="rect">
            <a:avLst/>
          </a:prstGeom>
          <a:noFill/>
        </p:spPr>
      </p:pic>
      <p:pic>
        <p:nvPicPr>
          <p:cNvPr id="14343" name="Picture 7" descr="&amp;Pcy;&amp;ocy;&amp;khcy;&amp;ocy;&amp;zhcy;&amp;ie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52788" y="4495800"/>
            <a:ext cx="1085850" cy="1187450"/>
          </a:xfrm>
          <a:prstGeom prst="rect">
            <a:avLst/>
          </a:prstGeom>
          <a:noFill/>
        </p:spPr>
      </p:pic>
      <p:pic>
        <p:nvPicPr>
          <p:cNvPr id="14344" name="Picture 8" descr="&amp;Pcy;&amp;ocy;&amp;khcy;&amp;ocy;&amp;zhcy;&amp;ie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59138" y="3433763"/>
            <a:ext cx="1255712" cy="1373187"/>
          </a:xfrm>
          <a:prstGeom prst="rect">
            <a:avLst/>
          </a:prstGeom>
          <a:noFill/>
        </p:spPr>
      </p:pic>
      <p:pic>
        <p:nvPicPr>
          <p:cNvPr id="14345" name="Picture 9" descr="&amp;Pcy;&amp;ocy;&amp;khcy;&amp;ocy;&amp;zhcy;&amp;ie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75" y="2536825"/>
            <a:ext cx="1085850" cy="1187450"/>
          </a:xfrm>
          <a:prstGeom prst="rect">
            <a:avLst/>
          </a:prstGeom>
          <a:noFill/>
        </p:spPr>
      </p:pic>
      <p:pic>
        <p:nvPicPr>
          <p:cNvPr id="14346" name="Picture 10" descr="&amp;Pcy;&amp;ocy;&amp;khcy;&amp;ocy;&amp;zhcy;&amp;ie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08363" y="1374775"/>
            <a:ext cx="1085850" cy="1187450"/>
          </a:xfrm>
          <a:prstGeom prst="rect">
            <a:avLst/>
          </a:prstGeom>
          <a:noFill/>
        </p:spPr>
      </p:pic>
      <p:pic>
        <p:nvPicPr>
          <p:cNvPr id="14347" name="Picture 11" descr="&amp;Pcy;&amp;ocy;&amp;khcy;&amp;ocy;&amp;zhcy;&amp;ie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9150" y="534988"/>
            <a:ext cx="1239838" cy="1355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Рисунок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75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Прямоугольник 3"/>
          <p:cNvSpPr>
            <a:spLocks noChangeArrowheads="1"/>
          </p:cNvSpPr>
          <p:nvPr/>
        </p:nvSpPr>
        <p:spPr bwMode="auto">
          <a:xfrm>
            <a:off x="922338" y="582613"/>
            <a:ext cx="694055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/>
            <a:endParaRPr lang="ru-RU" sz="4800" b="1">
              <a:latin typeface="Times New Roman" pitchFamily="18" charset="0"/>
              <a:cs typeface="Times New Roman" pitchFamily="18" charset="0"/>
            </a:endParaRPr>
          </a:p>
          <a:p>
            <a:pPr marL="457200" indent="-457200"/>
            <a:endParaRPr lang="ru-RU" sz="4800" b="1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8" name="Picture 4" descr="&amp;Kcy;&amp;acy;&amp;rcy;&amp;tcy;&amp;icy;&amp;ncy;&amp;kcy;&amp;icy; &amp;pcy;&amp;ocy; &amp;zcy;&amp;acy;&amp;pcy;&amp;rcy;&amp;ocy;&amp;scy;&amp;ucy; &amp;lcy;&amp;icy;&amp;scy;&amp;tcy;&amp;icy;&amp;kcy; &amp;ocy;&amp;scy;&amp;iecy;&amp;ncy;&amp;ncy;&amp;icy;&amp;j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96050" y="4448175"/>
            <a:ext cx="2647950" cy="2409825"/>
          </a:xfrm>
          <a:prstGeom prst="rect">
            <a:avLst/>
          </a:prstGeom>
          <a:noFill/>
        </p:spPr>
      </p:pic>
      <p:sp>
        <p:nvSpPr>
          <p:cNvPr id="26629" name="Rectang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Реши примеры сам.</a:t>
            </a:r>
          </a:p>
        </p:txBody>
      </p:sp>
      <p:sp>
        <p:nvSpPr>
          <p:cNvPr id="26630" name="Rectangle 6"/>
          <p:cNvSpPr>
            <a:spLocks noGrp="1"/>
          </p:cNvSpPr>
          <p:nvPr>
            <p:ph type="body" sz="half" idx="1"/>
          </p:nvPr>
        </p:nvSpPr>
        <p:spPr>
          <a:xfrm>
            <a:off x="628650" y="1585913"/>
            <a:ext cx="3867150" cy="459105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4000" b="1" smtClean="0">
                <a:latin typeface="Times New Roman" pitchFamily="18" charset="0"/>
                <a:cs typeface="Times New Roman" pitchFamily="18" charset="0"/>
              </a:rPr>
              <a:t>2 · 8 =                 </a:t>
            </a:r>
          </a:p>
          <a:p>
            <a:pPr>
              <a:buFont typeface="Arial" charset="0"/>
              <a:buNone/>
            </a:pPr>
            <a:r>
              <a:rPr lang="ru-RU" sz="4000" b="1" smtClean="0">
                <a:latin typeface="Times New Roman" pitchFamily="18" charset="0"/>
                <a:cs typeface="Times New Roman" pitchFamily="18" charset="0"/>
              </a:rPr>
              <a:t>28 : 4 =</a:t>
            </a:r>
          </a:p>
          <a:p>
            <a:pPr>
              <a:buFont typeface="Arial" charset="0"/>
              <a:buNone/>
            </a:pPr>
            <a:r>
              <a:rPr lang="ru-RU" sz="4000" b="1" smtClean="0">
                <a:latin typeface="Times New Roman" pitchFamily="18" charset="0"/>
                <a:cs typeface="Times New Roman" pitchFamily="18" charset="0"/>
              </a:rPr>
              <a:t>36 : 4 =</a:t>
            </a:r>
          </a:p>
          <a:p>
            <a:pPr>
              <a:buFont typeface="Arial" charset="0"/>
              <a:buNone/>
            </a:pPr>
            <a:r>
              <a:rPr lang="ru-RU" sz="4000" b="1" smtClean="0">
                <a:latin typeface="Times New Roman" pitchFamily="18" charset="0"/>
                <a:cs typeface="Times New Roman" pitchFamily="18" charset="0"/>
              </a:rPr>
              <a:t>4 · 8 =</a:t>
            </a:r>
          </a:p>
          <a:p>
            <a:pPr>
              <a:buFont typeface="Arial" charset="0"/>
              <a:buNone/>
            </a:pPr>
            <a:r>
              <a:rPr lang="ru-RU" sz="4000" b="1" smtClean="0">
                <a:latin typeface="Times New Roman" pitchFamily="18" charset="0"/>
                <a:cs typeface="Times New Roman" pitchFamily="18" charset="0"/>
              </a:rPr>
              <a:t>6 · 7 =</a:t>
            </a:r>
          </a:p>
          <a:p>
            <a:pPr>
              <a:buFont typeface="Arial" charset="0"/>
              <a:buNone/>
            </a:pPr>
            <a:r>
              <a:rPr lang="ru-RU" sz="4000" b="1" smtClean="0">
                <a:latin typeface="Times New Roman" pitchFamily="18" charset="0"/>
                <a:cs typeface="Times New Roman" pitchFamily="18" charset="0"/>
              </a:rPr>
              <a:t>18 : 6 =</a:t>
            </a:r>
          </a:p>
          <a:p>
            <a:pPr>
              <a:buFont typeface="Arial" charset="0"/>
              <a:buNone/>
            </a:pPr>
            <a:r>
              <a:rPr lang="ru-RU" sz="4000" b="1" smtClean="0">
                <a:latin typeface="Times New Roman" pitchFamily="18" charset="0"/>
                <a:cs typeface="Times New Roman" pitchFamily="18" charset="0"/>
              </a:rPr>
              <a:t>9 · 5 =</a:t>
            </a:r>
          </a:p>
        </p:txBody>
      </p:sp>
      <p:sp>
        <p:nvSpPr>
          <p:cNvPr id="26631" name="Rectangle 7"/>
          <p:cNvSpPr>
            <a:spLocks noGrp="1"/>
          </p:cNvSpPr>
          <p:nvPr>
            <p:ph type="body" sz="half" idx="2"/>
          </p:nvPr>
        </p:nvSpPr>
        <p:spPr>
          <a:xfrm>
            <a:off x="4648200" y="1374775"/>
            <a:ext cx="3867150" cy="5124450"/>
          </a:xfrm>
        </p:spPr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b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Проверь себя.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4000" b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16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4000" b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7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4000" b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9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4000" b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32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4000" b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42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4000" b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4000" b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45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6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6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6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6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6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6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6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6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6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66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66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66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66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66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smtClean="0"/>
              <a:t/>
            </a:r>
            <a:br>
              <a:rPr lang="ru-RU" sz="4000" smtClean="0"/>
            </a:br>
            <a:r>
              <a:rPr lang="ru-RU" sz="4000" smtClean="0"/>
              <a:t/>
            </a:r>
            <a:br>
              <a:rPr lang="ru-RU" sz="4000" smtClean="0"/>
            </a:br>
            <a:r>
              <a:rPr lang="ru-RU" sz="4000" smtClean="0"/>
              <a:t/>
            </a:r>
            <a:br>
              <a:rPr lang="ru-RU" sz="4000" smtClean="0"/>
            </a:br>
            <a:r>
              <a:rPr lang="ru-RU" sz="4000" smtClean="0"/>
              <a:t/>
            </a:r>
            <a:br>
              <a:rPr lang="ru-RU" sz="4000" smtClean="0"/>
            </a:br>
            <a:r>
              <a:rPr lang="ru-RU" sz="5000" b="1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Оцени себя:</a:t>
            </a:r>
            <a:r>
              <a:rPr lang="ru-RU" sz="40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smtClean="0"/>
              <a:t/>
            </a:r>
            <a:br>
              <a:rPr lang="ru-RU" sz="4000" smtClean="0"/>
            </a:b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1741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endParaRPr lang="ru-RU" sz="400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sz="400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Все верно – «5»</a:t>
            </a:r>
          </a:p>
          <a:p>
            <a:pPr>
              <a:buFont typeface="Arial" charset="0"/>
              <a:buNone/>
            </a:pPr>
            <a:r>
              <a:rPr lang="ru-RU" sz="400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 ошибка – «4»</a:t>
            </a:r>
          </a:p>
          <a:p>
            <a:pPr>
              <a:buFont typeface="Arial" charset="0"/>
              <a:buNone/>
            </a:pPr>
            <a:r>
              <a:rPr lang="ru-RU" sz="400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2-3 ошибки – «3»</a:t>
            </a:r>
          </a:p>
          <a:p>
            <a:pPr>
              <a:buFont typeface="Arial" charset="0"/>
              <a:buNone/>
            </a:pPr>
            <a:r>
              <a:rPr lang="ru-RU" sz="400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более 3 ошибок  - нужно подучить                        таблицу</a:t>
            </a:r>
          </a:p>
        </p:txBody>
      </p:sp>
      <p:pic>
        <p:nvPicPr>
          <p:cNvPr id="17412" name="Picture 4" descr="&amp;Kcy;&amp;acy;&amp;rcy;&amp;tcy;&amp;icy;&amp;ncy;&amp;kcy;&amp;icy; &amp;pcy;&amp;ocy; &amp;zcy;&amp;acy;&amp;pcy;&amp;rcy;&amp;ocy;&amp;scy;&amp;ucy; &amp;lcy;&amp;icy;&amp;scy;&amp;tcy;&amp;icy;&amp;kcy; &amp;ocy;&amp;scy;&amp;iecy;&amp;ncy;&amp;ncy;&amp;icy;&amp;j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27763" y="4764088"/>
            <a:ext cx="2563812" cy="2333625"/>
          </a:xfrm>
          <a:prstGeom prst="rect">
            <a:avLst/>
          </a:prstGeom>
          <a:noFill/>
        </p:spPr>
      </p:pic>
      <p:pic>
        <p:nvPicPr>
          <p:cNvPr id="17413" name="Picture 5" descr="&amp;Pcy;&amp;ocy;&amp;khcy;&amp;ocy;&amp;zhcy;&amp;ie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61325" y="6083300"/>
            <a:ext cx="1082675" cy="984250"/>
          </a:xfrm>
          <a:prstGeom prst="rect">
            <a:avLst/>
          </a:prstGeom>
          <a:noFill/>
        </p:spPr>
      </p:pic>
      <p:pic>
        <p:nvPicPr>
          <p:cNvPr id="17414" name="Picture 6" descr="&amp;Pcy;&amp;ocy;&amp;khcy;&amp;ocy;&amp;zhcy;&amp;ie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56550" y="5067300"/>
            <a:ext cx="1187450" cy="1085850"/>
          </a:xfrm>
          <a:prstGeom prst="rect">
            <a:avLst/>
          </a:prstGeom>
          <a:noFill/>
        </p:spPr>
      </p:pic>
      <p:pic>
        <p:nvPicPr>
          <p:cNvPr id="17416" name="Picture 8" descr="&amp;Kcy;&amp;acy;&amp;rcy;&amp;tcy;&amp;icy;&amp;ncy;&amp;kcy;&amp;icy; &amp;pcy;&amp;ocy; &amp;zcy;&amp;acy;&amp;pcy;&amp;rcy;&amp;ocy;&amp;scy;&amp;ucy; &amp;lcy;&amp;icy;&amp;scy;&amp;tcy;&amp;icy;&amp;kcy; &amp;ocy;&amp;scy;&amp;iecy;&amp;ncy;&amp;ncy;&amp;icy;&amp;jcy;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0856193">
            <a:off x="41275" y="-41275"/>
            <a:ext cx="2611438" cy="2693988"/>
          </a:xfrm>
          <a:prstGeom prst="rect">
            <a:avLst/>
          </a:prstGeom>
          <a:noFill/>
        </p:spPr>
      </p:pic>
      <p:pic>
        <p:nvPicPr>
          <p:cNvPr id="17417" name="Picture 9" descr="&amp;Pcy;&amp;ocy;&amp;khcy;&amp;ocy;&amp;zhcy;&amp;ie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99263" y="3314700"/>
            <a:ext cx="1085850" cy="1187450"/>
          </a:xfrm>
          <a:prstGeom prst="rect">
            <a:avLst/>
          </a:prstGeom>
          <a:noFill/>
        </p:spPr>
      </p:pic>
      <p:pic>
        <p:nvPicPr>
          <p:cNvPr id="17418" name="Picture 10" descr="&amp;Pcy;&amp;ocy;&amp;khcy;&amp;ocy;&amp;zhcy;&amp;ie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3102070">
            <a:off x="-50800" y="5435600"/>
            <a:ext cx="1187450" cy="1085850"/>
          </a:xfrm>
          <a:prstGeom prst="rect">
            <a:avLst/>
          </a:prstGeom>
          <a:noFill/>
        </p:spPr>
      </p:pic>
      <p:pic>
        <p:nvPicPr>
          <p:cNvPr id="17419" name="Picture 11" descr="&amp;Pcy;&amp;ocy;&amp;khcy;&amp;ocy;&amp;zhcy;&amp;ie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69875" y="5670550"/>
            <a:ext cx="1085850" cy="1187450"/>
          </a:xfrm>
          <a:prstGeom prst="rect">
            <a:avLst/>
          </a:prstGeom>
          <a:noFill/>
        </p:spPr>
      </p:pic>
      <p:pic>
        <p:nvPicPr>
          <p:cNvPr id="17420" name="Picture 12" descr="&amp;Pcy;&amp;ocy;&amp;khcy;&amp;ocy;&amp;zhcy;&amp;ie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33425" y="5670550"/>
            <a:ext cx="1085850" cy="1187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Интернет-ресурсы</a:t>
            </a:r>
          </a:p>
        </p:txBody>
      </p:sp>
      <p:sp>
        <p:nvSpPr>
          <p:cNvPr id="2969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https://www.google.ru/search?newwindow=1&amp;biw=1228&amp;bih=612&amp;tbm=isch&amp;sa=1&amp;q=%D0%BB%D0%B8%D1%81%D1%82%D0%BE%D0%BF%D0%B0%D0%B4&amp;oq=%D0%BB%D0%B8%D1%81%D1%82%D0%BE%D0%BF%D0%B0%D0%B4&amp;gs_l=psy-ab.1.0.0l3j0i67k1.5538340.5541083.0.5542377.8.8.0.0.0.0.228.1721.0j1j7.8.0....0...1.1.64.psy-ab..0.</a:t>
            </a:r>
            <a:r>
              <a:rPr lang="ru-RU" sz="1600" smtClean="0">
                <a:latin typeface="Times New Roman" pitchFamily="18" charset="0"/>
                <a:cs typeface="Times New Roman" pitchFamily="18" charset="0"/>
                <a:hlinkClick r:id="rId2" action="ppaction://hlinkfile"/>
              </a:rPr>
              <a:t>8.1717...0i10i67k1.XftrFThc8no#imgrc=XT83GueJCLSEGM</a:t>
            </a: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Font typeface="Arial" charset="0"/>
              <a:buNone/>
            </a:pPr>
            <a:r>
              <a:rPr lang="ru-RU" sz="1600" smtClean="0">
                <a:latin typeface="Times New Roman" pitchFamily="18" charset="0"/>
                <a:cs typeface="Times New Roman" pitchFamily="18" charset="0"/>
                <a:hlinkClick r:id="rId3"/>
              </a:rPr>
              <a:t>https://www.google.ru/search?q=листик+осенний</a:t>
            </a:r>
            <a:endParaRPr lang="ru-RU" sz="16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sz="1600" smtClean="0">
                <a:latin typeface="Times New Roman" pitchFamily="18" charset="0"/>
                <a:cs typeface="Times New Roman" pitchFamily="18" charset="0"/>
                <a:hlinkClick r:id="rId4"/>
              </a:rPr>
              <a:t>https://www.google.ru/search?newwindow=1&amp;source=hp&amp;q=листик+осенний</a:t>
            </a:r>
            <a:endParaRPr lang="ru-RU" sz="16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sz="1600" smtClean="0">
                <a:latin typeface="Times New Roman" pitchFamily="18" charset="0"/>
                <a:cs typeface="Times New Roman" pitchFamily="18" charset="0"/>
                <a:hlinkClick r:id="rId5"/>
              </a:rPr>
              <a:t>http://pedsovet.su/template/48851</a:t>
            </a:r>
            <a:endParaRPr lang="ru-RU" sz="16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sz="1600" smtClean="0">
                <a:latin typeface="Times New Roman" pitchFamily="18" charset="0"/>
                <a:cs typeface="Times New Roman" pitchFamily="18" charset="0"/>
                <a:hlinkClick r:id="rId6"/>
              </a:rPr>
              <a:t>https://www.google.ru/search?q=листик+осенний&amp;newwindow=1&amp;tbm=isch&amp;tbo=u&amp;source</a:t>
            </a:r>
            <a:endParaRPr lang="ru-RU" sz="16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endParaRPr lang="ru-RU" sz="160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419</TotalTime>
  <Words>90</Words>
  <Application>Microsoft Office PowerPoint</Application>
  <PresentationFormat>Экран (4:3)</PresentationFormat>
  <Paragraphs>38</Paragraphs>
  <Slides>6</Slides>
  <Notes>0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3" baseType="lpstr">
      <vt:lpstr>Calibri</vt:lpstr>
      <vt:lpstr>Arial</vt:lpstr>
      <vt:lpstr>Calibri Light</vt:lpstr>
      <vt:lpstr>Garamond Premr Pro Smbd</vt:lpstr>
      <vt:lpstr>Tahoma</vt:lpstr>
      <vt:lpstr>Times New Roman</vt:lpstr>
      <vt:lpstr>Тема Office</vt:lpstr>
      <vt:lpstr>Слайд 1</vt:lpstr>
      <vt:lpstr>Слайд 2</vt:lpstr>
      <vt:lpstr>Слайд 3</vt:lpstr>
      <vt:lpstr>Реши примеры сам.</vt:lpstr>
      <vt:lpstr>    Оцени себя:   </vt:lpstr>
      <vt:lpstr>Интернет-ресурсы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аушева</dc:creator>
  <cp:lastModifiedBy>1</cp:lastModifiedBy>
  <cp:revision>40</cp:revision>
  <dcterms:created xsi:type="dcterms:W3CDTF">2013-11-19T05:52:05Z</dcterms:created>
  <dcterms:modified xsi:type="dcterms:W3CDTF">2017-09-02T16:30:43Z</dcterms:modified>
</cp:coreProperties>
</file>