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5" r:id="rId3"/>
    <p:sldId id="266" r:id="rId4"/>
    <p:sldId id="260" r:id="rId5"/>
    <p:sldId id="261" r:id="rId6"/>
    <p:sldId id="268" r:id="rId7"/>
    <p:sldId id="267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50602"/>
    <a:srgbClr val="FBEBAB"/>
    <a:srgbClr val="99FF99"/>
    <a:srgbClr val="D2E709"/>
    <a:srgbClr val="00FFCC"/>
    <a:srgbClr val="A9E63A"/>
    <a:srgbClr val="82F533"/>
    <a:srgbClr val="7DF52B"/>
    <a:srgbClr val="F78615"/>
    <a:srgbClr val="C40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176" autoAdjust="0"/>
    <p:restoredTop sz="94577" autoAdjust="0"/>
  </p:normalViewPr>
  <p:slideViewPr>
    <p:cSldViewPr>
      <p:cViewPr varScale="1">
        <p:scale>
          <a:sx n="84" d="100"/>
          <a:sy n="84" d="100"/>
        </p:scale>
        <p:origin x="96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A7AC2-32D5-48EF-A491-981F7401455A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1451E-B161-44F7-9AE6-6222DBCA1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530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700808"/>
            <a:ext cx="6172200" cy="2398418"/>
          </a:xfrm>
        </p:spPr>
        <p:txBody>
          <a:bodyPr>
            <a:normAutofit/>
          </a:bodyPr>
          <a:lstStyle/>
          <a:p>
            <a:r>
              <a:rPr lang="ru-RU" sz="5600" b="1" dirty="0" smtClean="0">
                <a:solidFill>
                  <a:srgbClr val="050602"/>
                </a:solidFill>
              </a:rPr>
              <a:t>ПРОЕКТ</a:t>
            </a:r>
            <a:r>
              <a:rPr lang="ru-RU" dirty="0" smtClean="0">
                <a:solidFill>
                  <a:srgbClr val="050602"/>
                </a:solidFill>
              </a:rPr>
              <a:t> </a:t>
            </a:r>
            <a:br>
              <a:rPr lang="ru-RU" dirty="0" smtClean="0">
                <a:solidFill>
                  <a:srgbClr val="050602"/>
                </a:solidFill>
              </a:rPr>
            </a:br>
            <a:r>
              <a:rPr lang="ru-RU" dirty="0" smtClean="0">
                <a:solidFill>
                  <a:srgbClr val="050602"/>
                </a:solidFill>
              </a:rPr>
              <a:t>«ПРИГОТОВЛЕНИЕ </a:t>
            </a:r>
            <a:r>
              <a:rPr lang="ru-RU" dirty="0" smtClean="0">
                <a:solidFill>
                  <a:srgbClr val="050602"/>
                </a:solidFill>
              </a:rPr>
              <a:t>ВОСКРЕСНОГО СЕМЕЙНОГО </a:t>
            </a:r>
            <a:r>
              <a:rPr lang="ru-RU" dirty="0" smtClean="0">
                <a:solidFill>
                  <a:srgbClr val="050602"/>
                </a:solidFill>
              </a:rPr>
              <a:t>ОБЕДА»</a:t>
            </a:r>
            <a:endParaRPr lang="ru-RU" dirty="0">
              <a:solidFill>
                <a:srgbClr val="05060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4941168"/>
            <a:ext cx="2627784" cy="1556792"/>
          </a:xfrm>
        </p:spPr>
        <p:txBody>
          <a:bodyPr>
            <a:normAutofit fontScale="77500" lnSpcReduction="20000"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Выполнила</a:t>
            </a:r>
          </a:p>
          <a:p>
            <a:r>
              <a:rPr lang="ru-RU" sz="1600" dirty="0">
                <a:solidFill>
                  <a:srgbClr val="002060"/>
                </a:solidFill>
              </a:rPr>
              <a:t>у</a:t>
            </a:r>
            <a:r>
              <a:rPr lang="ru-RU" sz="1600" dirty="0" smtClean="0">
                <a:solidFill>
                  <a:srgbClr val="002060"/>
                </a:solidFill>
              </a:rPr>
              <a:t>ченица 6г класса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Юдина Алёна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проверила</a:t>
            </a:r>
          </a:p>
          <a:p>
            <a:r>
              <a:rPr lang="ru-RU" sz="1600" dirty="0" err="1" smtClean="0">
                <a:solidFill>
                  <a:srgbClr val="002060"/>
                </a:solidFill>
              </a:rPr>
              <a:t>Липчанская</a:t>
            </a:r>
            <a:r>
              <a:rPr lang="ru-RU" sz="1600" dirty="0" smtClean="0">
                <a:solidFill>
                  <a:srgbClr val="002060"/>
                </a:solidFill>
              </a:rPr>
              <a:t> Т.Н. учитель технологии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МОУ СОШ «Перспектива»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endParaRPr lang="ru-RU" sz="1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6496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 Narrow" pitchFamily="34" charset="0"/>
              </a:rPr>
              <a:t>ВОСКРЕСНОЕ  МЕНЮ </a:t>
            </a:r>
            <a:endParaRPr lang="ru-RU" sz="36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57047"/>
            <a:ext cx="8064896" cy="3877891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haroni" pitchFamily="2" charset="-79"/>
              </a:rPr>
              <a:t>Я разработала меню.</a:t>
            </a:r>
          </a:p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haroni" pitchFamily="2" charset="-79"/>
              </a:rPr>
              <a:t>Обед будет состоять из 4-х блюд - первого, второго с гарниром и десерта.</a:t>
            </a:r>
          </a:p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haroni" pitchFamily="2" charset="-79"/>
              </a:rPr>
              <a:t>1-овощной суп</a:t>
            </a:r>
          </a:p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haroni" pitchFamily="2" charset="-79"/>
              </a:rPr>
              <a:t>2-запеченая курица</a:t>
            </a:r>
          </a:p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haroni" pitchFamily="2" charset="-79"/>
              </a:rPr>
              <a:t>3-тушённая капуста</a:t>
            </a:r>
          </a:p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haroni" pitchFamily="2" charset="-79"/>
              </a:rPr>
              <a:t>4-сладкие оладьи с вареньем</a:t>
            </a:r>
          </a:p>
          <a:p>
            <a:pPr marL="0" indent="0" algn="ctr">
              <a:buNone/>
            </a:pPr>
            <a:endParaRPr lang="ru-RU" sz="3200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50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0214"/>
            <a:ext cx="6372200" cy="176260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Приготовление первого блюда</a:t>
            </a:r>
            <a:br>
              <a:rPr lang="ru-RU" sz="3600" dirty="0" smtClean="0"/>
            </a:br>
            <a:r>
              <a:rPr lang="ru-RU" sz="3600" dirty="0" smtClean="0"/>
              <a:t>Овощной суп</a:t>
            </a:r>
            <a:endParaRPr lang="ru-RU" sz="3600" dirty="0"/>
          </a:p>
        </p:txBody>
      </p:sp>
      <p:sp>
        <p:nvSpPr>
          <p:cNvPr id="8" name="Объект 7"/>
          <p:cNvSpPr>
            <a:spLocks noGrp="1"/>
          </p:cNvSpPr>
          <p:nvPr>
            <p:ph type="body" sz="half" idx="2"/>
          </p:nvPr>
        </p:nvSpPr>
        <p:spPr>
          <a:xfrm>
            <a:off x="395536" y="5373216"/>
            <a:ext cx="7344816" cy="100811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2800" dirty="0" smtClean="0"/>
              <a:t>Все необходимые продукты (морковь, лук, картофель, </a:t>
            </a:r>
            <a:r>
              <a:rPr lang="ru-RU" sz="2800" dirty="0" err="1" smtClean="0"/>
              <a:t>броколи</a:t>
            </a:r>
            <a:r>
              <a:rPr lang="ru-RU" sz="2800" dirty="0" smtClean="0"/>
              <a:t>, </a:t>
            </a:r>
            <a:r>
              <a:rPr lang="ru-RU" sz="2800" dirty="0" err="1" smtClean="0"/>
              <a:t>цукини</a:t>
            </a:r>
            <a:r>
              <a:rPr lang="ru-RU" sz="2800" dirty="0" smtClean="0"/>
              <a:t>) моем, нарезаем</a:t>
            </a:r>
            <a:endParaRPr lang="ru-RU" sz="2800" dirty="0"/>
          </a:p>
        </p:txBody>
      </p:sp>
      <p:pic>
        <p:nvPicPr>
          <p:cNvPr id="2051" name="Picture 3" descr="C:\Users\ирина\Desktop\Новая папка\20161120_1502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14001" y="1541818"/>
            <a:ext cx="4400690" cy="330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\Desktop\Новая папка\20161119_1107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95536" y="2004321"/>
            <a:ext cx="4438380" cy="332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24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179512" y="1395503"/>
            <a:ext cx="3168352" cy="4691063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всю нарезку засыпаем в бульон, и варим на слабом огне, по вкусу добавляем соль, перец и лавровый лист</a:t>
            </a:r>
          </a:p>
        </p:txBody>
      </p:sp>
      <p:sp>
        <p:nvSpPr>
          <p:cNvPr id="13" name="Выноска-облако 12"/>
          <p:cNvSpPr/>
          <p:nvPr/>
        </p:nvSpPr>
        <p:spPr>
          <a:xfrm flipH="1" flipV="1">
            <a:off x="-3332582" y="10197752"/>
            <a:ext cx="504056" cy="552753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315961 w 1224136"/>
              <a:gd name="connsiteY0" fmla="*/ -14229166 h 360040"/>
              <a:gd name="connsiteX1" fmla="*/ 4305960 w 1224136"/>
              <a:gd name="connsiteY1" fmla="*/ -14219165 h 360040"/>
              <a:gd name="connsiteX2" fmla="*/ 4295959 w 1224136"/>
              <a:gd name="connsiteY2" fmla="*/ -14229166 h 360040"/>
              <a:gd name="connsiteX3" fmla="*/ 4305960 w 1224136"/>
              <a:gd name="connsiteY3" fmla="*/ -14239167 h 360040"/>
              <a:gd name="connsiteX4" fmla="*/ 4315961 w 1224136"/>
              <a:gd name="connsiteY4" fmla="*/ -14229166 h 360040"/>
              <a:gd name="connsiteX0" fmla="*/ 3111660 w 1224136"/>
              <a:gd name="connsiteY0" fmla="*/ -9492399 h 360040"/>
              <a:gd name="connsiteX1" fmla="*/ 3091658 w 1224136"/>
              <a:gd name="connsiteY1" fmla="*/ -9472397 h 360040"/>
              <a:gd name="connsiteX2" fmla="*/ 3071656 w 1224136"/>
              <a:gd name="connsiteY2" fmla="*/ -9492399 h 360040"/>
              <a:gd name="connsiteX3" fmla="*/ 3091658 w 1224136"/>
              <a:gd name="connsiteY3" fmla="*/ -9512401 h 360040"/>
              <a:gd name="connsiteX4" fmla="*/ 3111660 w 1224136"/>
              <a:gd name="connsiteY4" fmla="*/ -9492399 h 360040"/>
              <a:gd name="connsiteX0" fmla="*/ 1902392 w 1224136"/>
              <a:gd name="connsiteY0" fmla="*/ -4736257 h 360040"/>
              <a:gd name="connsiteX1" fmla="*/ 1872389 w 1224136"/>
              <a:gd name="connsiteY1" fmla="*/ -4706254 h 360040"/>
              <a:gd name="connsiteX2" fmla="*/ 1842386 w 1224136"/>
              <a:gd name="connsiteY2" fmla="*/ -4736257 h 360040"/>
              <a:gd name="connsiteX3" fmla="*/ 1872389 w 1224136"/>
              <a:gd name="connsiteY3" fmla="*/ -4766260 h 360040"/>
              <a:gd name="connsiteX4" fmla="*/ 1902392 w 1224136"/>
              <a:gd name="connsiteY4" fmla="*/ -4736257 h 36004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152347"/>
              <a:gd name="connsiteY0" fmla="*/ 1722880 h 1751870"/>
              <a:gd name="connsiteX1" fmla="*/ 5659 w 152347"/>
              <a:gd name="connsiteY1" fmla="*/ 1715417 h 1751870"/>
              <a:gd name="connsiteX2" fmla="*/ 14041 w 152347"/>
              <a:gd name="connsiteY2" fmla="*/ 1713712 h 1751870"/>
              <a:gd name="connsiteX3" fmla="*/ 22492 w 152347"/>
              <a:gd name="connsiteY3" fmla="*/ 1711942 h 1751870"/>
              <a:gd name="connsiteX4" fmla="*/ 25785 w 152347"/>
              <a:gd name="connsiteY4" fmla="*/ 1708710 h 1751870"/>
              <a:gd name="connsiteX5" fmla="*/ 29869 w 152347"/>
              <a:gd name="connsiteY5" fmla="*/ 1710991 h 1751870"/>
              <a:gd name="connsiteX6" fmla="*/ 35499 w 152347"/>
              <a:gd name="connsiteY6" fmla="*/ 1709200 h 1751870"/>
              <a:gd name="connsiteX7" fmla="*/ 38354 w 152347"/>
              <a:gd name="connsiteY7" fmla="*/ 1714086 h 1751870"/>
              <a:gd name="connsiteX8" fmla="*/ 42018 w 152347"/>
              <a:gd name="connsiteY8" fmla="*/ 1718828 h 1751870"/>
              <a:gd name="connsiteX9" fmla="*/ 41854 w 152347"/>
              <a:gd name="connsiteY9" fmla="*/ 1723970 h 1751870"/>
              <a:gd name="connsiteX10" fmla="*/ 43052 w 152347"/>
              <a:gd name="connsiteY10" fmla="*/ 1731832 h 1751870"/>
              <a:gd name="connsiteX11" fmla="*/ 37440 w 152347"/>
              <a:gd name="connsiteY11" fmla="*/ 1738714 h 1751870"/>
              <a:gd name="connsiteX12" fmla="*/ 35431 w 152347"/>
              <a:gd name="connsiteY12" fmla="*/ 1744611 h 1751870"/>
              <a:gd name="connsiteX13" fmla="*/ 28591 w 152347"/>
              <a:gd name="connsiteY13" fmla="*/ 1745325 h 1751870"/>
              <a:gd name="connsiteX14" fmla="*/ 23703 w 152347"/>
              <a:gd name="connsiteY14" fmla="*/ 1751616 h 1751870"/>
              <a:gd name="connsiteX15" fmla="*/ 16516 w 152347"/>
              <a:gd name="connsiteY15" fmla="*/ 1747776 h 1751870"/>
              <a:gd name="connsiteX16" fmla="*/ 5840 w 152347"/>
              <a:gd name="connsiteY16" fmla="*/ 1743982 h 1751870"/>
              <a:gd name="connsiteX17" fmla="*/ 1146 w 152347"/>
              <a:gd name="connsiteY17" fmla="*/ 1739760 h 1751870"/>
              <a:gd name="connsiteX18" fmla="*/ 2149 w 152347"/>
              <a:gd name="connsiteY18" fmla="*/ 1734061 h 1751870"/>
              <a:gd name="connsiteX19" fmla="*/ 31 w 152347"/>
              <a:gd name="connsiteY19" fmla="*/ 1728214 h 1751870"/>
              <a:gd name="connsiteX20" fmla="*/ 3899 w 152347"/>
              <a:gd name="connsiteY20" fmla="*/ 1723017 h 1751870"/>
              <a:gd name="connsiteX21" fmla="*/ 3936 w 152347"/>
              <a:gd name="connsiteY21" fmla="*/ 1722880 h 1751870"/>
              <a:gd name="connsiteX0" fmla="*/ 4316981 w 4316981"/>
              <a:gd name="connsiteY0" fmla="*/ 10001 h 14600540"/>
              <a:gd name="connsiteX1" fmla="*/ 4306980 w 4316981"/>
              <a:gd name="connsiteY1" fmla="*/ 20002 h 14600540"/>
              <a:gd name="connsiteX2" fmla="*/ 4296979 w 4316981"/>
              <a:gd name="connsiteY2" fmla="*/ 10001 h 14600540"/>
              <a:gd name="connsiteX3" fmla="*/ 4306980 w 4316981"/>
              <a:gd name="connsiteY3" fmla="*/ 0 h 14600540"/>
              <a:gd name="connsiteX4" fmla="*/ 4316981 w 4316981"/>
              <a:gd name="connsiteY4" fmla="*/ 10001 h 14600540"/>
              <a:gd name="connsiteX0" fmla="*/ 3112680 w 4316981"/>
              <a:gd name="connsiteY0" fmla="*/ 4746768 h 14600540"/>
              <a:gd name="connsiteX1" fmla="*/ 3092678 w 4316981"/>
              <a:gd name="connsiteY1" fmla="*/ 4766770 h 14600540"/>
              <a:gd name="connsiteX2" fmla="*/ 3072676 w 4316981"/>
              <a:gd name="connsiteY2" fmla="*/ 4746768 h 14600540"/>
              <a:gd name="connsiteX3" fmla="*/ 3092678 w 4316981"/>
              <a:gd name="connsiteY3" fmla="*/ 4726766 h 14600540"/>
              <a:gd name="connsiteX4" fmla="*/ 3112680 w 4316981"/>
              <a:gd name="connsiteY4" fmla="*/ 4746768 h 14600540"/>
              <a:gd name="connsiteX0" fmla="*/ 1903412 w 4316981"/>
              <a:gd name="connsiteY0" fmla="*/ 9502910 h 14600540"/>
              <a:gd name="connsiteX1" fmla="*/ 1873409 w 4316981"/>
              <a:gd name="connsiteY1" fmla="*/ 9532913 h 14600540"/>
              <a:gd name="connsiteX2" fmla="*/ 1843406 w 4316981"/>
              <a:gd name="connsiteY2" fmla="*/ 9502910 h 14600540"/>
              <a:gd name="connsiteX3" fmla="*/ 1873409 w 4316981"/>
              <a:gd name="connsiteY3" fmla="*/ 9472907 h 14600540"/>
              <a:gd name="connsiteX4" fmla="*/ 1903412 w 4316981"/>
              <a:gd name="connsiteY4" fmla="*/ 9502910 h 14600540"/>
              <a:gd name="connsiteX0" fmla="*/ 4729 w 152347"/>
              <a:gd name="connsiteY0" fmla="*/ 1734687 h 1751870"/>
              <a:gd name="connsiteX1" fmla="*/ 2196 w 152347"/>
              <a:gd name="connsiteY1" fmla="*/ 1733890 h 1751870"/>
              <a:gd name="connsiteX2" fmla="*/ 6964 w 152347"/>
              <a:gd name="connsiteY2" fmla="*/ 1743409 h 1751870"/>
              <a:gd name="connsiteX3" fmla="*/ 5856 w 152347"/>
              <a:gd name="connsiteY3" fmla="*/ 1743790 h 1751870"/>
              <a:gd name="connsiteX4" fmla="*/ 16514 w 152347"/>
              <a:gd name="connsiteY4" fmla="*/ 1747600 h 1751870"/>
              <a:gd name="connsiteX5" fmla="*/ 15846 w 152347"/>
              <a:gd name="connsiteY5" fmla="*/ 1745860 h 1751870"/>
              <a:gd name="connsiteX6" fmla="*/ 28863 w 152347"/>
              <a:gd name="connsiteY6" fmla="*/ 1743261 h 1751870"/>
              <a:gd name="connsiteX7" fmla="*/ 28596 w 152347"/>
              <a:gd name="connsiteY7" fmla="*/ 1745170 h 1751870"/>
              <a:gd name="connsiteX8" fmla="*/ 34165 w 152347"/>
              <a:gd name="connsiteY8" fmla="*/ 1731464 h 1751870"/>
              <a:gd name="connsiteX9" fmla="*/ 37416 w 152347"/>
              <a:gd name="connsiteY9" fmla="*/ 1738600 h 1751870"/>
              <a:gd name="connsiteX10" fmla="*/ 41834 w 152347"/>
              <a:gd name="connsiteY10" fmla="*/ 1723864 h 1751870"/>
              <a:gd name="connsiteX11" fmla="*/ 40386 w 152347"/>
              <a:gd name="connsiteY11" fmla="*/ 1726540 h 1751870"/>
              <a:gd name="connsiteX12" fmla="*/ 38360 w 152347"/>
              <a:gd name="connsiteY12" fmla="*/ 1713936 h 1751870"/>
              <a:gd name="connsiteX13" fmla="*/ 38436 w 152347"/>
              <a:gd name="connsiteY13" fmla="*/ 1715200 h 1751870"/>
              <a:gd name="connsiteX14" fmla="*/ 29114 w 152347"/>
              <a:gd name="connsiteY14" fmla="*/ 1712462 h 1751870"/>
              <a:gd name="connsiteX15" fmla="*/ 29856 w 152347"/>
              <a:gd name="connsiteY15" fmla="*/ 1710850 h 1751870"/>
              <a:gd name="connsiteX16" fmla="*/ 22177 w 152347"/>
              <a:gd name="connsiteY16" fmla="*/ 1713230 h 1751870"/>
              <a:gd name="connsiteX17" fmla="*/ 22536 w 152347"/>
              <a:gd name="connsiteY17" fmla="*/ 1711840 h 1751870"/>
              <a:gd name="connsiteX18" fmla="*/ 14036 w 152347"/>
              <a:gd name="connsiteY18" fmla="*/ 1713702 h 1751870"/>
              <a:gd name="connsiteX19" fmla="*/ 12734 w 152347"/>
              <a:gd name="connsiteY19" fmla="*/ 1683197 h 1751870"/>
              <a:gd name="connsiteX20" fmla="*/ 4163 w 152347"/>
              <a:gd name="connsiteY20" fmla="*/ 1724299 h 1751870"/>
              <a:gd name="connsiteX21" fmla="*/ 3936 w 152347"/>
              <a:gd name="connsiteY21" fmla="*/ 1722880 h 175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52347" h="1751870">
                <a:moveTo>
                  <a:pt x="3936" y="1722880"/>
                </a:moveTo>
                <a:cubicBezTo>
                  <a:pt x="3665" y="1720167"/>
                  <a:pt x="4297" y="1717431"/>
                  <a:pt x="5659" y="1715417"/>
                </a:cubicBezTo>
                <a:cubicBezTo>
                  <a:pt x="7811" y="1712236"/>
                  <a:pt x="11300" y="1711527"/>
                  <a:pt x="14041" y="1713712"/>
                </a:cubicBezTo>
                <a:cubicBezTo>
                  <a:pt x="15714" y="1709419"/>
                  <a:pt x="19950" y="1708532"/>
                  <a:pt x="22492" y="1711942"/>
                </a:cubicBezTo>
                <a:cubicBezTo>
                  <a:pt x="23133" y="1710193"/>
                  <a:pt x="24364" y="1708984"/>
                  <a:pt x="25785" y="1708710"/>
                </a:cubicBezTo>
                <a:cubicBezTo>
                  <a:pt x="27349" y="1708408"/>
                  <a:pt x="28911" y="1709280"/>
                  <a:pt x="29869" y="1710991"/>
                </a:cubicBezTo>
                <a:cubicBezTo>
                  <a:pt x="31251" y="1708777"/>
                  <a:pt x="33537" y="1708050"/>
                  <a:pt x="35499" y="1709200"/>
                </a:cubicBezTo>
                <a:cubicBezTo>
                  <a:pt x="36994" y="1710076"/>
                  <a:pt x="38066" y="1711910"/>
                  <a:pt x="38354" y="1714086"/>
                </a:cubicBezTo>
                <a:cubicBezTo>
                  <a:pt x="40082" y="1714728"/>
                  <a:pt x="41458" y="1716508"/>
                  <a:pt x="42018" y="1718828"/>
                </a:cubicBezTo>
                <a:cubicBezTo>
                  <a:pt x="42425" y="1720512"/>
                  <a:pt x="42367" y="1722341"/>
                  <a:pt x="41854" y="1723970"/>
                </a:cubicBezTo>
                <a:cubicBezTo>
                  <a:pt x="43115" y="1726204"/>
                  <a:pt x="43556" y="1729100"/>
                  <a:pt x="43052" y="1731832"/>
                </a:cubicBezTo>
                <a:cubicBezTo>
                  <a:pt x="42382" y="1735464"/>
                  <a:pt x="40164" y="1738184"/>
                  <a:pt x="37440" y="1738714"/>
                </a:cubicBezTo>
                <a:cubicBezTo>
                  <a:pt x="37427" y="1740981"/>
                  <a:pt x="36694" y="1743131"/>
                  <a:pt x="35431" y="1744611"/>
                </a:cubicBezTo>
                <a:cubicBezTo>
                  <a:pt x="33512" y="1746860"/>
                  <a:pt x="30740" y="1747149"/>
                  <a:pt x="28591" y="1745325"/>
                </a:cubicBezTo>
                <a:cubicBezTo>
                  <a:pt x="27896" y="1748458"/>
                  <a:pt x="26035" y="1750853"/>
                  <a:pt x="23703" y="1751616"/>
                </a:cubicBezTo>
                <a:cubicBezTo>
                  <a:pt x="20955" y="1752515"/>
                  <a:pt x="18087" y="1750983"/>
                  <a:pt x="16516" y="1747776"/>
                </a:cubicBezTo>
                <a:cubicBezTo>
                  <a:pt x="12808" y="1750820"/>
                  <a:pt x="7992" y="1749109"/>
                  <a:pt x="5840" y="1743982"/>
                </a:cubicBezTo>
                <a:cubicBezTo>
                  <a:pt x="3726" y="1744319"/>
                  <a:pt x="1741" y="1742534"/>
                  <a:pt x="1146" y="1739760"/>
                </a:cubicBezTo>
                <a:cubicBezTo>
                  <a:pt x="715" y="1737753"/>
                  <a:pt x="1096" y="1735587"/>
                  <a:pt x="2149" y="1734061"/>
                </a:cubicBezTo>
                <a:cubicBezTo>
                  <a:pt x="655" y="1732864"/>
                  <a:pt x="-177" y="1730567"/>
                  <a:pt x="31" y="1728214"/>
                </a:cubicBezTo>
                <a:cubicBezTo>
                  <a:pt x="275" y="1725459"/>
                  <a:pt x="1881" y="1723301"/>
                  <a:pt x="3899" y="1723017"/>
                </a:cubicBezTo>
                <a:cubicBezTo>
                  <a:pt x="3911" y="1722971"/>
                  <a:pt x="3924" y="1722926"/>
                  <a:pt x="3936" y="1722880"/>
                </a:cubicBezTo>
                <a:close/>
              </a:path>
              <a:path w="4316981" h="14600540">
                <a:moveTo>
                  <a:pt x="4316981" y="10001"/>
                </a:moveTo>
                <a:cubicBezTo>
                  <a:pt x="4316981" y="15524"/>
                  <a:pt x="4312503" y="20002"/>
                  <a:pt x="4306980" y="20002"/>
                </a:cubicBezTo>
                <a:cubicBezTo>
                  <a:pt x="4301457" y="20002"/>
                  <a:pt x="4296979" y="15524"/>
                  <a:pt x="4296979" y="10001"/>
                </a:cubicBezTo>
                <a:cubicBezTo>
                  <a:pt x="4296979" y="4478"/>
                  <a:pt x="4301457" y="0"/>
                  <a:pt x="4306980" y="0"/>
                </a:cubicBezTo>
                <a:cubicBezTo>
                  <a:pt x="4312503" y="0"/>
                  <a:pt x="4316981" y="4478"/>
                  <a:pt x="4316981" y="10001"/>
                </a:cubicBezTo>
                <a:close/>
              </a:path>
              <a:path w="4316981" h="14600540">
                <a:moveTo>
                  <a:pt x="3112680" y="4746768"/>
                </a:moveTo>
                <a:cubicBezTo>
                  <a:pt x="3112680" y="4757815"/>
                  <a:pt x="3103725" y="4766770"/>
                  <a:pt x="3092678" y="4766770"/>
                </a:cubicBezTo>
                <a:cubicBezTo>
                  <a:pt x="3081631" y="4766770"/>
                  <a:pt x="3072676" y="4757815"/>
                  <a:pt x="3072676" y="4746768"/>
                </a:cubicBezTo>
                <a:cubicBezTo>
                  <a:pt x="3072676" y="4735721"/>
                  <a:pt x="3081631" y="4726766"/>
                  <a:pt x="3092678" y="4726766"/>
                </a:cubicBezTo>
                <a:cubicBezTo>
                  <a:pt x="3103725" y="4726766"/>
                  <a:pt x="3112680" y="4735721"/>
                  <a:pt x="3112680" y="4746768"/>
                </a:cubicBezTo>
                <a:close/>
              </a:path>
              <a:path w="4316981" h="14600540">
                <a:moveTo>
                  <a:pt x="1903412" y="9502910"/>
                </a:moveTo>
                <a:cubicBezTo>
                  <a:pt x="1903412" y="9519480"/>
                  <a:pt x="1889979" y="9532913"/>
                  <a:pt x="1873409" y="9532913"/>
                </a:cubicBezTo>
                <a:cubicBezTo>
                  <a:pt x="1856839" y="9532913"/>
                  <a:pt x="1843406" y="9519480"/>
                  <a:pt x="1843406" y="9502910"/>
                </a:cubicBezTo>
                <a:cubicBezTo>
                  <a:pt x="1843406" y="9486340"/>
                  <a:pt x="1856839" y="9472907"/>
                  <a:pt x="1873409" y="9472907"/>
                </a:cubicBezTo>
                <a:cubicBezTo>
                  <a:pt x="1889979" y="9472907"/>
                  <a:pt x="1903412" y="9486340"/>
                  <a:pt x="1903412" y="9502910"/>
                </a:cubicBezTo>
                <a:close/>
              </a:path>
              <a:path w="152347" h="1751870" fill="none" extrusionOk="0">
                <a:moveTo>
                  <a:pt x="4729" y="1734687"/>
                </a:moveTo>
                <a:cubicBezTo>
                  <a:pt x="3845" y="1734781"/>
                  <a:pt x="2961" y="1734503"/>
                  <a:pt x="2196" y="1733890"/>
                </a:cubicBezTo>
                <a:moveTo>
                  <a:pt x="6964" y="1743409"/>
                </a:moveTo>
                <a:cubicBezTo>
                  <a:pt x="6609" y="1743602"/>
                  <a:pt x="6236" y="1743730"/>
                  <a:pt x="5856" y="1743790"/>
                </a:cubicBezTo>
                <a:moveTo>
                  <a:pt x="16514" y="1747600"/>
                </a:moveTo>
                <a:cubicBezTo>
                  <a:pt x="16247" y="1747054"/>
                  <a:pt x="16023" y="1746471"/>
                  <a:pt x="15846" y="1745860"/>
                </a:cubicBezTo>
                <a:moveTo>
                  <a:pt x="28863" y="1743261"/>
                </a:moveTo>
                <a:cubicBezTo>
                  <a:pt x="28824" y="1743908"/>
                  <a:pt x="28734" y="1744548"/>
                  <a:pt x="28596" y="1745170"/>
                </a:cubicBezTo>
                <a:moveTo>
                  <a:pt x="34165" y="1731464"/>
                </a:moveTo>
                <a:cubicBezTo>
                  <a:pt x="36169" y="1732792"/>
                  <a:pt x="37434" y="1735568"/>
                  <a:pt x="37416" y="1738600"/>
                </a:cubicBezTo>
                <a:moveTo>
                  <a:pt x="41834" y="1723864"/>
                </a:moveTo>
                <a:cubicBezTo>
                  <a:pt x="41509" y="1724896"/>
                  <a:pt x="41014" y="1725812"/>
                  <a:pt x="40386" y="1726540"/>
                </a:cubicBezTo>
                <a:moveTo>
                  <a:pt x="38360" y="1713936"/>
                </a:moveTo>
                <a:cubicBezTo>
                  <a:pt x="38415" y="1714353"/>
                  <a:pt x="38441" y="1714776"/>
                  <a:pt x="38436" y="1715200"/>
                </a:cubicBezTo>
                <a:moveTo>
                  <a:pt x="29114" y="1712462"/>
                </a:moveTo>
                <a:cubicBezTo>
                  <a:pt x="29303" y="1711879"/>
                  <a:pt x="29552" y="1711336"/>
                  <a:pt x="29856" y="1710850"/>
                </a:cubicBezTo>
                <a:moveTo>
                  <a:pt x="22177" y="1713230"/>
                </a:moveTo>
                <a:cubicBezTo>
                  <a:pt x="22254" y="1712748"/>
                  <a:pt x="22375" y="1712281"/>
                  <a:pt x="22536" y="1711840"/>
                </a:cubicBezTo>
                <a:moveTo>
                  <a:pt x="14036" y="1713702"/>
                </a:moveTo>
                <a:cubicBezTo>
                  <a:pt x="14508" y="1714078"/>
                  <a:pt x="12342" y="1682678"/>
                  <a:pt x="12734" y="1683197"/>
                </a:cubicBezTo>
                <a:moveTo>
                  <a:pt x="4163" y="1724299"/>
                </a:moveTo>
                <a:cubicBezTo>
                  <a:pt x="4060" y="1723835"/>
                  <a:pt x="3984" y="1723361"/>
                  <a:pt x="3936" y="1722880"/>
                </a:cubicBezTo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1835696" y="332656"/>
            <a:ext cx="5486400" cy="42272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Овощной суп</a:t>
            </a:r>
            <a:endParaRPr lang="ru-RU" sz="3600" dirty="0"/>
          </a:p>
        </p:txBody>
      </p:sp>
      <p:pic>
        <p:nvPicPr>
          <p:cNvPr id="3074" name="Picture 2" descr="C:\Users\ирина\Desktop\Новая папка\20161119_1208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27817" y="1616799"/>
            <a:ext cx="566462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79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4"/>
          <p:cNvSpPr>
            <a:spLocks noGrp="1"/>
          </p:cNvSpPr>
          <p:nvPr>
            <p:ph type="title"/>
          </p:nvPr>
        </p:nvSpPr>
        <p:spPr>
          <a:xfrm>
            <a:off x="395536" y="-1"/>
            <a:ext cx="7467600" cy="1700809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Приготовление второго блюда</a:t>
            </a:r>
            <a:br>
              <a:rPr lang="ru-RU" sz="3600" dirty="0" smtClean="0"/>
            </a:br>
            <a:r>
              <a:rPr lang="ru-RU" sz="3600" dirty="0" smtClean="0"/>
              <a:t>Курица запеченная с картофелем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1187624" y="5746948"/>
            <a:ext cx="6668216" cy="1111052"/>
          </a:xfrm>
        </p:spPr>
        <p:txBody>
          <a:bodyPr>
            <a:noAutofit/>
          </a:bodyPr>
          <a:lstStyle/>
          <a:p>
            <a:r>
              <a:rPr lang="ru-RU" dirty="0" smtClean="0"/>
              <a:t>Моем режем  и солим картофель. Маринуем мясо и ставим в холодильник на 2часа</a:t>
            </a:r>
          </a:p>
        </p:txBody>
      </p:sp>
      <p:sp>
        <p:nvSpPr>
          <p:cNvPr id="9" name="Объект 7"/>
          <p:cNvSpPr txBox="1">
            <a:spLocks/>
          </p:cNvSpPr>
          <p:nvPr/>
        </p:nvSpPr>
        <p:spPr>
          <a:xfrm>
            <a:off x="395536" y="5373216"/>
            <a:ext cx="7344816" cy="1008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marL="0" indent="0" algn="ctr">
              <a:buFont typeface="Wingdings"/>
              <a:buNone/>
            </a:pPr>
            <a:endParaRPr lang="ru-RU" sz="2800" dirty="0">
              <a:solidFill>
                <a:srgbClr val="050602"/>
              </a:solidFill>
            </a:endParaRPr>
          </a:p>
        </p:txBody>
      </p:sp>
      <p:pic>
        <p:nvPicPr>
          <p:cNvPr id="4098" name="Picture 2" descr="C:\Users\ирина\Desktop\Новая папка\20161120_1750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12" y="3482829"/>
            <a:ext cx="3163260" cy="237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рина\Desktop\Новая папка\20161120_1453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580112" y="1700808"/>
            <a:ext cx="3077833" cy="23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ирина\Desktop\Новая папка\20161120_1451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2344936"/>
            <a:ext cx="3824487" cy="286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 flipV="1">
            <a:off x="-1476672" y="8109520"/>
            <a:ext cx="1080120" cy="2880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68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Курица запеченная с картофелем</a:t>
            </a:r>
            <a:endParaRPr lang="ru-RU" sz="3600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5589240"/>
            <a:ext cx="7467600" cy="88471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Мясо с картофелем помещаем в рукав для запекания и ставим в духовку на 45минут,при температуре  200 градусов</a:t>
            </a:r>
            <a:endParaRPr lang="ru-RU" dirty="0"/>
          </a:p>
        </p:txBody>
      </p:sp>
      <p:sp>
        <p:nvSpPr>
          <p:cNvPr id="9" name="Объект 7"/>
          <p:cNvSpPr txBox="1">
            <a:spLocks/>
          </p:cNvSpPr>
          <p:nvPr/>
        </p:nvSpPr>
        <p:spPr>
          <a:xfrm>
            <a:off x="401291" y="5589240"/>
            <a:ext cx="7344816" cy="1008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ирина\Desktop\Новая папка\20161120_1933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659899" y="1700808"/>
            <a:ext cx="499255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ирина\Desktop\Новая папка\20161120_1758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01291" y="1700808"/>
            <a:ext cx="2972891" cy="222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92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гарнир</a:t>
            </a:r>
            <a:br>
              <a:rPr lang="ru-RU" sz="3600" b="1" dirty="0" smtClean="0"/>
            </a:br>
            <a:r>
              <a:rPr lang="ru-RU" sz="3600" b="1" dirty="0" smtClean="0"/>
              <a:t>Тушённая капуста</a:t>
            </a:r>
            <a:endParaRPr lang="ru-RU" sz="3600" b="1" dirty="0"/>
          </a:p>
        </p:txBody>
      </p:sp>
      <p:pic>
        <p:nvPicPr>
          <p:cNvPr id="5" name="Picture 2" descr="C:\Users\ирина\Desktop\Новая папка\20161120_15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8514" y="1424778"/>
            <a:ext cx="297633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ирина\Desktop\Новая папка\20161120_1503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052736"/>
            <a:ext cx="4781550" cy="358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ирина\Desktop\Новая папка\20161120_153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3526" y="4182782"/>
            <a:ext cx="2931394" cy="219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 txBox="1">
            <a:spLocks/>
          </p:cNvSpPr>
          <p:nvPr/>
        </p:nvSpPr>
        <p:spPr>
          <a:xfrm>
            <a:off x="3419872" y="5282054"/>
            <a:ext cx="5213598" cy="13873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dirty="0">
                <a:solidFill>
                  <a:srgbClr val="050602"/>
                </a:solidFill>
              </a:rPr>
              <a:t>Р</a:t>
            </a:r>
            <a:r>
              <a:rPr lang="ru-RU" dirty="0" smtClean="0">
                <a:solidFill>
                  <a:srgbClr val="050602"/>
                </a:solidFill>
              </a:rPr>
              <a:t>ежим морковь и лук, обжариваем на сковородке, затем режим капусту и добавляем </a:t>
            </a:r>
            <a:endParaRPr lang="ru-RU" dirty="0">
              <a:solidFill>
                <a:srgbClr val="0506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32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43536" y="44624"/>
            <a:ext cx="4504928" cy="100811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</a:t>
            </a:r>
            <a:r>
              <a:rPr lang="ru-RU" b="1" dirty="0" smtClean="0">
                <a:solidFill>
                  <a:srgbClr val="FF0000"/>
                </a:solidFill>
              </a:rPr>
              <a:t>есерт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сладкие оладьи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165403" y="2963912"/>
            <a:ext cx="3888432" cy="183569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500" dirty="0" smtClean="0"/>
              <a:t>Кефир, соль, сахар, муку, соду и яйца взбиваем венчиком  до однородной массы, и выпекаем </a:t>
            </a:r>
          </a:p>
        </p:txBody>
      </p:sp>
      <p:pic>
        <p:nvPicPr>
          <p:cNvPr id="7170" name="Picture 2" descr="C:\Users\ирина\Desktop\Новая папка\20161119_1306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187775" y="1988840"/>
            <a:ext cx="4345310" cy="325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ирина\Desktop\Новая папка\20161120_1605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33422" y="188640"/>
            <a:ext cx="35523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ирина\Desktop\Новая папка\20161120_1614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68846" y="4797152"/>
            <a:ext cx="2592959" cy="194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62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17632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50602"/>
                </a:solidFill>
              </a:rPr>
              <a:t>   </a:t>
            </a:r>
            <a:r>
              <a:rPr lang="ru-RU" sz="3600" b="1" dirty="0" smtClean="0">
                <a:solidFill>
                  <a:srgbClr val="050602"/>
                </a:solidFill>
              </a:rPr>
              <a:t>Обед готов! </a:t>
            </a:r>
            <a:r>
              <a:rPr lang="ru-RU" sz="3200" b="1" dirty="0" smtClean="0">
                <a:solidFill>
                  <a:srgbClr val="050602"/>
                </a:solidFill>
              </a:rPr>
              <a:t/>
            </a:r>
            <a:br>
              <a:rPr lang="ru-RU" sz="3200" b="1" dirty="0" smtClean="0">
                <a:solidFill>
                  <a:srgbClr val="050602"/>
                </a:solidFill>
              </a:rPr>
            </a:br>
            <a:r>
              <a:rPr lang="ru-RU" sz="3200" b="1" dirty="0" smtClean="0">
                <a:solidFill>
                  <a:srgbClr val="050602"/>
                </a:solidFill>
              </a:rPr>
              <a:t>Приятного аппетита!</a:t>
            </a:r>
            <a:endParaRPr lang="ru-RU" sz="3200" b="1" dirty="0">
              <a:solidFill>
                <a:srgbClr val="050602"/>
              </a:solidFill>
            </a:endParaRPr>
          </a:p>
        </p:txBody>
      </p:sp>
      <p:pic>
        <p:nvPicPr>
          <p:cNvPr id="8194" name="Picture 2" descr="C:\Users\ирина\Desktop\Новая папка\20161120_193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3528" y="1486591"/>
            <a:ext cx="8496944" cy="511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9078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663</TotalTime>
  <Words>173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Aharoni</vt:lpstr>
      <vt:lpstr>Arial Narrow</vt:lpstr>
      <vt:lpstr>Calibri</vt:lpstr>
      <vt:lpstr>Century Schoolbook</vt:lpstr>
      <vt:lpstr>Wingdings</vt:lpstr>
      <vt:lpstr>Wingdings 2</vt:lpstr>
      <vt:lpstr>Эркер</vt:lpstr>
      <vt:lpstr>ПРОЕКТ  «ПРИГОТОВЛЕНИЕ ВОСКРЕСНОГО СЕМЕЙНОГО ОБЕДА»</vt:lpstr>
      <vt:lpstr>ВОСКРЕСНОЕ  МЕНЮ </vt:lpstr>
      <vt:lpstr>Приготовление первого блюда Овощной суп</vt:lpstr>
      <vt:lpstr>Овощной суп</vt:lpstr>
      <vt:lpstr>Приготовление второго блюда Курица запеченная с картофелем</vt:lpstr>
      <vt:lpstr>Курица запеченная с картофелем</vt:lpstr>
      <vt:lpstr>гарнир Тушённая капуста</vt:lpstr>
      <vt:lpstr>десерт  сладкие оладьи</vt:lpstr>
      <vt:lpstr>   Обед готов!  Приятного аппетита!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ПРИГОТОВЛЕНИЕ ВОСКРЕСНОГО СЕМЕЙНОГО ОБЕДА</dc:title>
  <dc:creator>ирина</dc:creator>
  <cp:lastModifiedBy>Пользователь</cp:lastModifiedBy>
  <cp:revision>50</cp:revision>
  <cp:lastPrinted>2016-11-20T07:57:55Z</cp:lastPrinted>
  <dcterms:created xsi:type="dcterms:W3CDTF">2016-11-19T09:15:58Z</dcterms:created>
  <dcterms:modified xsi:type="dcterms:W3CDTF">2017-09-04T06:48:02Z</dcterms:modified>
</cp:coreProperties>
</file>