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0" r:id="rId4"/>
    <p:sldId id="261" r:id="rId5"/>
    <p:sldId id="262" r:id="rId6"/>
    <p:sldId id="257" r:id="rId7"/>
    <p:sldId id="258" r:id="rId8"/>
    <p:sldId id="259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r="2315"/>
          <a:stretch>
            <a:fillRect/>
          </a:stretch>
        </p:blipFill>
        <p:spPr bwMode="auto">
          <a:xfrm>
            <a:off x="0" y="1981200"/>
            <a:ext cx="9144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 Antiqua" pitchFamily="18" charset="0"/>
                <a:ea typeface="+mj-ea"/>
                <a:cs typeface="+mj-cs"/>
              </a:rPr>
              <a:t>МБОУ СОШ №8</a:t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 Antiqua" pitchFamily="18" charset="0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ook Antiqua" pitchFamily="18" charset="0"/>
                <a:ea typeface="+mj-ea"/>
                <a:cs typeface="+mj-cs"/>
              </a:rPr>
              <a:t>г.Ханты-Мансийск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Book Antiqua" pitchFamily="18" charset="0"/>
              <a:ea typeface="+mj-ea"/>
              <a:cs typeface="+mj-cs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685800" y="4876800"/>
            <a:ext cx="8229600" cy="129540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английского языка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Балвакова Н.В.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5737"/>
            <a:ext cx="2667706" cy="667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24150" y="3505200"/>
            <a:ext cx="6419850" cy="1684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5737"/>
            <a:ext cx="2667706" cy="667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5943600"/>
            <a:ext cx="2667000" cy="69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1676400"/>
            <a:ext cx="424536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5638800" y="1676400"/>
            <a:ext cx="1447800" cy="1066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5737"/>
            <a:ext cx="2667706" cy="667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599" y="533400"/>
            <a:ext cx="3828393" cy="100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3276600"/>
            <a:ext cx="424536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943600" y="1600200"/>
            <a:ext cx="6799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is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0800000" flipV="1">
            <a:off x="3810000" y="3124200"/>
            <a:ext cx="16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0070C0"/>
                </a:solidFill>
              </a:rPr>
              <a:t>tall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0800000" flipV="1">
            <a:off x="6781800" y="3048000"/>
            <a:ext cx="190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0070C0"/>
                </a:solidFill>
              </a:rPr>
              <a:t>slim</a:t>
            </a:r>
            <a:endParaRPr lang="ru-RU" sz="6000" b="1" dirty="0">
              <a:solidFill>
                <a:srgbClr val="0070C0"/>
              </a:solidFill>
            </a:endParaRPr>
          </a:p>
        </p:txBody>
      </p:sp>
      <p:cxnSp>
        <p:nvCxnSpPr>
          <p:cNvPr id="10" name="Прямая со стрелкой 9"/>
          <p:cNvCxnSpPr>
            <a:stCxn id="6" idx="3"/>
          </p:cNvCxnSpPr>
          <p:nvPr/>
        </p:nvCxnSpPr>
        <p:spPr>
          <a:xfrm flipH="1">
            <a:off x="4648200" y="2586971"/>
            <a:ext cx="1202626" cy="76582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010400" y="2514600"/>
            <a:ext cx="990600" cy="84202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400800" y="2819400"/>
            <a:ext cx="76200" cy="2438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0800000" flipV="1">
            <a:off x="5486400" y="5334000"/>
            <a:ext cx="2362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0070C0"/>
                </a:solidFill>
              </a:rPr>
              <a:t>funny</a:t>
            </a:r>
            <a:endParaRPr lang="ru-RU" sz="6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4876800" y="1676400"/>
            <a:ext cx="2667000" cy="1066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5737"/>
            <a:ext cx="2667706" cy="667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599" y="533400"/>
            <a:ext cx="3828393" cy="100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953000" y="1752600"/>
            <a:ext cx="304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Has got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0800000" flipV="1">
            <a:off x="3505200" y="3276600"/>
            <a:ext cx="1600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0070C0"/>
                </a:solidFill>
              </a:rPr>
              <a:t>fair hair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0800000" flipV="1">
            <a:off x="6858000" y="3429000"/>
            <a:ext cx="228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0070C0"/>
                </a:solidFill>
              </a:rPr>
              <a:t>green eyes</a:t>
            </a:r>
            <a:endParaRPr lang="ru-RU" sz="6000" b="1" dirty="0">
              <a:solidFill>
                <a:srgbClr val="0070C0"/>
              </a:solidFill>
            </a:endParaRPr>
          </a:p>
        </p:txBody>
      </p:sp>
      <p:cxnSp>
        <p:nvCxnSpPr>
          <p:cNvPr id="10" name="Прямая со стрелкой 9"/>
          <p:cNvCxnSpPr>
            <a:stCxn id="6" idx="3"/>
          </p:cNvCxnSpPr>
          <p:nvPr/>
        </p:nvCxnSpPr>
        <p:spPr>
          <a:xfrm flipH="1">
            <a:off x="4648201" y="2586971"/>
            <a:ext cx="619172" cy="76582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010400" y="2514600"/>
            <a:ext cx="990600" cy="84202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400800" y="2819400"/>
            <a:ext cx="76200" cy="2438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0800000" flipV="1">
            <a:off x="4648200" y="5334000"/>
            <a:ext cx="358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0070C0"/>
                </a:solidFill>
              </a:rPr>
              <a:t>small nose</a:t>
            </a:r>
            <a:endParaRPr lang="ru-RU" sz="6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66700"/>
            <a:ext cx="2783252" cy="659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12800" r="8270"/>
          <a:stretch>
            <a:fillRect/>
          </a:stretch>
        </p:blipFill>
        <p:spPr bwMode="auto">
          <a:xfrm>
            <a:off x="3124200" y="609600"/>
            <a:ext cx="56388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2889979"/>
            <a:ext cx="4342216" cy="3434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76600" cy="6593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2422" r="8229"/>
          <a:stretch>
            <a:fillRect/>
          </a:stretch>
        </p:blipFill>
        <p:spPr bwMode="auto">
          <a:xfrm>
            <a:off x="2590800" y="228600"/>
            <a:ext cx="60707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1752600"/>
            <a:ext cx="42672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8065" r="4990"/>
          <a:stretch>
            <a:fillRect/>
          </a:stretch>
        </p:blipFill>
        <p:spPr bwMode="auto">
          <a:xfrm>
            <a:off x="381000" y="381000"/>
            <a:ext cx="8763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5791200" y="1066800"/>
            <a:ext cx="1828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902773"/>
            <a:ext cx="1981200" cy="4955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8974" r="33589" b="46808"/>
          <a:stretch>
            <a:fillRect/>
          </a:stretch>
        </p:blipFill>
        <p:spPr bwMode="auto">
          <a:xfrm>
            <a:off x="2438400" y="2819400"/>
            <a:ext cx="2438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1146" y="2514601"/>
            <a:ext cx="1834051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print"/>
          <a:srcRect l="12284" r="35070" b="57683"/>
          <a:stretch>
            <a:fillRect/>
          </a:stretch>
        </p:blipFill>
        <p:spPr bwMode="auto">
          <a:xfrm>
            <a:off x="6553200" y="2971800"/>
            <a:ext cx="2590800" cy="1647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0999"/>
            <a:ext cx="4657725" cy="1442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505200" y="990600"/>
            <a:ext cx="18288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902773"/>
            <a:ext cx="1981200" cy="4955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1146" y="2514601"/>
            <a:ext cx="1834051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 l="12564" t="76596" r="24614"/>
          <a:stretch>
            <a:fillRect/>
          </a:stretch>
        </p:blipFill>
        <p:spPr bwMode="auto">
          <a:xfrm>
            <a:off x="2286000" y="4267200"/>
            <a:ext cx="2667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/>
          <a:srcRect l="13161" t="64503" r="41505" b="13311"/>
          <a:stretch>
            <a:fillRect/>
          </a:stretch>
        </p:blipFill>
        <p:spPr bwMode="auto">
          <a:xfrm>
            <a:off x="6781800" y="4114800"/>
            <a:ext cx="2362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22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5</cp:revision>
  <dcterms:created xsi:type="dcterms:W3CDTF">2016-09-07T17:32:31Z</dcterms:created>
  <dcterms:modified xsi:type="dcterms:W3CDTF">2017-09-03T15:32:45Z</dcterms:modified>
</cp:coreProperties>
</file>