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72" r:id="rId5"/>
    <p:sldId id="271" r:id="rId6"/>
    <p:sldId id="269" r:id="rId7"/>
    <p:sldId id="273" r:id="rId8"/>
    <p:sldId id="275" r:id="rId9"/>
    <p:sldId id="274" r:id="rId10"/>
    <p:sldId id="270" r:id="rId11"/>
    <p:sldId id="268" r:id="rId12"/>
    <p:sldId id="259" r:id="rId13"/>
    <p:sldId id="276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5" autoAdjust="0"/>
    <p:restoredTop sz="92958" autoAdjust="0"/>
  </p:normalViewPr>
  <p:slideViewPr>
    <p:cSldViewPr>
      <p:cViewPr varScale="1">
        <p:scale>
          <a:sx n="65" d="100"/>
          <a:sy n="65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4635"/>
          <a:stretch>
            <a:fillRect/>
          </a:stretch>
        </p:blipFill>
        <p:spPr>
          <a:xfrm>
            <a:off x="1752600" y="762000"/>
            <a:ext cx="5879504" cy="4220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57200" y="4648200"/>
            <a:ext cx="837280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rgbClr val="FF0000"/>
                </a:solidFill>
                <a:latin typeface="Comic Sans MS" pitchFamily="66" charset="0"/>
              </a:rPr>
              <a:t>Healthy Friday</a:t>
            </a:r>
            <a:endParaRPr lang="ru-RU" sz="8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МБОУ СОШ №8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г.Ханты-Мансийск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60960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английского языка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Балвакова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Н.В.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238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We must:</a:t>
            </a: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5395" t="20130"/>
          <a:stretch>
            <a:fillRect/>
          </a:stretch>
        </p:blipFill>
        <p:spPr bwMode="auto">
          <a:xfrm>
            <a:off x="1752600" y="4114800"/>
            <a:ext cx="5706244" cy="234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20130" r="44605"/>
          <a:stretch>
            <a:fillRect/>
          </a:stretch>
        </p:blipFill>
        <p:spPr bwMode="auto">
          <a:xfrm>
            <a:off x="990600" y="1524000"/>
            <a:ext cx="7086600" cy="234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457199"/>
            <a:ext cx="8872450" cy="1329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28800"/>
            <a:ext cx="8686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495800"/>
            <a:ext cx="7391400" cy="20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Translate: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11113">
              <a:buNone/>
            </a:pPr>
            <a:r>
              <a:rPr lang="en-US" sz="4400" dirty="0" smtClean="0">
                <a:latin typeface="Comic Sans MS" pitchFamily="66" charset="0"/>
              </a:rPr>
              <a:t>An apple a day keeps the doctors away.    </a:t>
            </a:r>
          </a:p>
          <a:p>
            <a:pPr indent="11113">
              <a:buNone/>
            </a:pPr>
            <a:r>
              <a:rPr lang="en-US" sz="4400" dirty="0" smtClean="0">
                <a:latin typeface="Comic Sans MS" pitchFamily="66" charset="0"/>
              </a:rPr>
              <a:t> Early (</a:t>
            </a:r>
            <a:r>
              <a:rPr lang="ru-RU" sz="4400" dirty="0" smtClean="0">
                <a:latin typeface="Comic Sans MS" pitchFamily="66" charset="0"/>
              </a:rPr>
              <a:t>рано)</a:t>
            </a:r>
            <a:r>
              <a:rPr lang="en-US" sz="4400" dirty="0" smtClean="0">
                <a:latin typeface="Comic Sans MS" pitchFamily="66" charset="0"/>
              </a:rPr>
              <a:t> to bed and early to rise</a:t>
            </a:r>
            <a:r>
              <a:rPr lang="ru-RU" sz="4400" dirty="0" smtClean="0">
                <a:latin typeface="Comic Sans MS" pitchFamily="66" charset="0"/>
              </a:rPr>
              <a:t> (вставать)</a:t>
            </a:r>
            <a:r>
              <a:rPr lang="en-US" sz="4400" dirty="0" smtClean="0">
                <a:latin typeface="Comic Sans MS" pitchFamily="66" charset="0"/>
              </a:rPr>
              <a:t> makes a man healthy, wealthy and wise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3" y="3308006"/>
            <a:ext cx="6120680" cy="35499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772400" cy="108012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>
                <a:solidFill>
                  <a:srgbClr val="FF0000"/>
                </a:solidFill>
                <a:latin typeface="Comic Sans MS" pitchFamily="66" charset="0"/>
              </a:rPr>
              <a:t>BE healthy</a:t>
            </a:r>
            <a:r>
              <a:rPr lang="ru-RU" sz="8800" dirty="0" smtClean="0">
                <a:solidFill>
                  <a:srgbClr val="FF0000"/>
                </a:solidFill>
                <a:latin typeface="Comic Sans MS" pitchFamily="66" charset="0"/>
              </a:rPr>
              <a:t>!!!</a:t>
            </a:r>
            <a:endParaRPr lang="ru-RU" sz="8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906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107878821_201263mashai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981200"/>
            <a:ext cx="4737074" cy="452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Выноска-облако 5"/>
          <p:cNvSpPr/>
          <p:nvPr/>
        </p:nvSpPr>
        <p:spPr>
          <a:xfrm>
            <a:off x="0" y="304800"/>
            <a:ext cx="4800600" cy="3657600"/>
          </a:xfrm>
          <a:prstGeom prst="cloudCallout">
            <a:avLst>
              <a:gd name="adj1" fmla="val 82086"/>
              <a:gd name="adj2" fmla="val 77016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  <a:latin typeface="Comic Sans MS" pitchFamily="66" charset="0"/>
              </a:rPr>
              <a:t>How are you!</a:t>
            </a:r>
            <a:endParaRPr lang="ru-RU" sz="6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4191000"/>
            <a:ext cx="3657600" cy="2209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I’m ok!</a:t>
            </a:r>
          </a:p>
          <a:p>
            <a:r>
              <a:rPr lang="en-US" sz="4000" b="1" dirty="0" smtClean="0">
                <a:solidFill>
                  <a:schemeClr val="tx1"/>
                </a:solidFill>
              </a:rPr>
              <a:t>I’m well!</a:t>
            </a:r>
          </a:p>
          <a:p>
            <a:r>
              <a:rPr lang="en-US" sz="4000" b="1" dirty="0" smtClean="0">
                <a:solidFill>
                  <a:schemeClr val="tx1"/>
                </a:solidFill>
              </a:rPr>
              <a:t>I’m unwell!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2286000" y="4419600"/>
            <a:ext cx="533400" cy="533400"/>
          </a:xfrm>
          <a:prstGeom prst="smileyFac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743200" y="4953000"/>
            <a:ext cx="533400" cy="5334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coloringsun.com/wp-content/uploads/2014/09/Sad-Smile-Face-Coloring-P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5638800"/>
            <a:ext cx="533400" cy="53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Where do you go when you are unwell (ill) ?</a:t>
            </a:r>
          </a:p>
          <a:p>
            <a:pPr eaLnBrk="1" hangingPunct="1">
              <a:buFontTx/>
              <a:buNone/>
            </a:pPr>
            <a:r>
              <a:rPr lang="en-US" b="1" dirty="0" smtClean="0">
                <a:solidFill>
                  <a:schemeClr val="tx2"/>
                </a:solidFill>
                <a:latin typeface="Comic Sans MS" pitchFamily="66" charset="0"/>
              </a:rPr>
              <a:t>a) to the cafe b) the theater c)to the hospital</a:t>
            </a:r>
            <a:endParaRPr lang="en-US" b="1" dirty="0" smtClean="0">
              <a:solidFill>
                <a:srgbClr val="9933FF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A person who helps sick people is ………</a:t>
            </a:r>
          </a:p>
          <a:p>
            <a:pPr>
              <a:buNone/>
            </a:pPr>
            <a:r>
              <a:rPr lang="en-US" b="1" dirty="0" smtClean="0">
                <a:solidFill>
                  <a:schemeClr val="tx2"/>
                </a:solidFill>
                <a:latin typeface="Comic Sans MS" pitchFamily="66" charset="0"/>
              </a:rPr>
              <a:t>a) a waiter b) a doctor c)a postman</a:t>
            </a:r>
            <a:endParaRPr lang="en-US" b="1" dirty="0" smtClean="0">
              <a:solidFill>
                <a:srgbClr val="9933FF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endParaRPr lang="en-US" dirty="0" smtClean="0">
              <a:solidFill>
                <a:schemeClr val="tx2"/>
              </a:solidFill>
              <a:latin typeface="Bodoni MT" pitchFamily="18" charset="0"/>
            </a:endParaRPr>
          </a:p>
        </p:txBody>
      </p:sp>
      <p:pic>
        <p:nvPicPr>
          <p:cNvPr id="11265" name="Picture 1" descr="C:\Users\Наталья\Desktop\Masha-And-The-Bear-Cartoons-Wallpapers21.jpg"/>
          <p:cNvPicPr>
            <a:picLocks noChangeAspect="1" noChangeArrowheads="1"/>
          </p:cNvPicPr>
          <p:nvPr/>
        </p:nvPicPr>
        <p:blipFill>
          <a:blip r:embed="rId2" cstate="print"/>
          <a:srcRect l="35366" r="7317"/>
          <a:stretch>
            <a:fillRect/>
          </a:stretch>
        </p:blipFill>
        <p:spPr bwMode="auto">
          <a:xfrm>
            <a:off x="3429000" y="381000"/>
            <a:ext cx="2362200" cy="2318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Comic Sans MS" pitchFamily="66" charset="0"/>
              </a:rPr>
              <a:t>Your visit to a doctor</a:t>
            </a:r>
            <a:endParaRPr lang="ru-RU" sz="6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6626" name="Picture 2" descr="C:\Users\Наталья\Desktop\kto-ozvuchivaet-mashu-i-medv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6553200" cy="4914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Наталья\Desktop\1280x720-4z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6324" r="2648"/>
          <a:stretch>
            <a:fillRect/>
          </a:stretch>
        </p:blipFill>
        <p:spPr bwMode="auto">
          <a:xfrm>
            <a:off x="228601" y="1905000"/>
            <a:ext cx="34290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81000" y="228600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Please, choose advices how to keep fit and be healthy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86200" y="1524000"/>
            <a:ext cx="5029200" cy="487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None/>
            </a:pPr>
            <a:endParaRPr lang="en-US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lvl="0">
              <a:buNone/>
            </a:pPr>
            <a:endParaRPr lang="en-US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lvl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Eat apples every day.</a:t>
            </a:r>
          </a:p>
          <a:p>
            <a:pPr lvl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Eat chocolate every day.</a:t>
            </a:r>
          </a:p>
          <a:p>
            <a:pPr lvl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Play computer games every day.</a:t>
            </a:r>
            <a:endParaRPr lang="ru-RU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lvl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Don’t smoke.</a:t>
            </a:r>
            <a:endParaRPr lang="ru-RU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lvl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Do morning exercise every day.</a:t>
            </a:r>
            <a:endParaRPr lang="ru-RU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lvl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Sleep 24 hours a day.</a:t>
            </a:r>
          </a:p>
          <a:p>
            <a:pPr lvl="0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Run and swim every day.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Wash our hands and face.</a:t>
            </a:r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lvl="0">
              <a:buNone/>
            </a:pPr>
            <a:endParaRPr lang="en-US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lvl="0">
              <a:buNone/>
            </a:pPr>
            <a:endParaRPr lang="ru-RU" sz="2800" dirty="0" smtClean="0">
              <a:solidFill>
                <a:schemeClr val="tx1"/>
              </a:solidFill>
            </a:endParaRPr>
          </a:p>
          <a:p>
            <a:pPr algn="ctr"/>
            <a:endParaRPr lang="ru-RU" sz="2800" dirty="0">
              <a:ln>
                <a:solidFill>
                  <a:srgbClr val="0070C0"/>
                </a:solidFill>
              </a:ln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000" b="27804"/>
          <a:stretch>
            <a:fillRect/>
          </a:stretch>
        </p:blipFill>
        <p:spPr bwMode="auto">
          <a:xfrm>
            <a:off x="0" y="2133600"/>
            <a:ext cx="9144000" cy="2326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308" t="-3596" r="5560" b="24495"/>
          <a:stretch>
            <a:fillRect/>
          </a:stretch>
        </p:blipFill>
        <p:spPr bwMode="auto">
          <a:xfrm>
            <a:off x="0" y="4343400"/>
            <a:ext cx="9144000" cy="220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114800" y="914400"/>
            <a:ext cx="44807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latin typeface="Comic Sans MS" pitchFamily="66" charset="0"/>
              </a:rPr>
              <a:t>We must eat:  </a:t>
            </a:r>
            <a:endParaRPr lang="ru-RU" sz="4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8674" name="Picture 2" descr="C:\Users\Наталья\Desktop\masha-i-medv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04800"/>
            <a:ext cx="34560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6488" y="1524000"/>
            <a:ext cx="3966368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644293"/>
            <a:ext cx="3003029" cy="3213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1780211" y="461417"/>
            <a:ext cx="55835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latin typeface="Comic Sans MS" pitchFamily="66" charset="0"/>
              </a:rPr>
              <a:t>We must not eat:  </a:t>
            </a:r>
            <a:endParaRPr lang="ru-RU" sz="4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524000"/>
            <a:ext cx="295232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Наталья\Desktop\get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Наталья\Desktop\hqdefault.jpg"/>
          <p:cNvPicPr>
            <a:picLocks noChangeAspect="1" noChangeArrowheads="1"/>
          </p:cNvPicPr>
          <p:nvPr/>
        </p:nvPicPr>
        <p:blipFill>
          <a:blip r:embed="rId2" cstate="print"/>
          <a:srcRect l="1667" t="16667" r="6667" b="18889"/>
          <a:stretch>
            <a:fillRect/>
          </a:stretch>
        </p:blipFill>
        <p:spPr bwMode="auto">
          <a:xfrm>
            <a:off x="228600" y="685800"/>
            <a:ext cx="8671035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 flipH="1">
            <a:off x="381000" y="5411450"/>
            <a:ext cx="8534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omic Sans MS" pitchFamily="66" charset="0"/>
              </a:rPr>
              <a:t>How often do you clean your teeth? 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183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Слайд 3</vt:lpstr>
      <vt:lpstr>Your visit to a doctor</vt:lpstr>
      <vt:lpstr>Слайд 5</vt:lpstr>
      <vt:lpstr>Слайд 6</vt:lpstr>
      <vt:lpstr>We must not eat:  </vt:lpstr>
      <vt:lpstr>Слайд 8</vt:lpstr>
      <vt:lpstr>Слайд 9</vt:lpstr>
      <vt:lpstr>We must:</vt:lpstr>
      <vt:lpstr>Слайд 11</vt:lpstr>
      <vt:lpstr>Translate:</vt:lpstr>
      <vt:lpstr>BE healthy!!!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15</cp:revision>
  <dcterms:created xsi:type="dcterms:W3CDTF">2017-04-19T15:41:42Z</dcterms:created>
  <dcterms:modified xsi:type="dcterms:W3CDTF">2017-09-03T16:17:17Z</dcterms:modified>
</cp:coreProperties>
</file>