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8" r:id="rId4"/>
    <p:sldId id="279" r:id="rId5"/>
    <p:sldId id="262" r:id="rId6"/>
    <p:sldId id="263" r:id="rId7"/>
    <p:sldId id="258" r:id="rId8"/>
    <p:sldId id="264" r:id="rId9"/>
    <p:sldId id="265" r:id="rId10"/>
    <p:sldId id="259" r:id="rId11"/>
    <p:sldId id="260" r:id="rId12"/>
    <p:sldId id="261" r:id="rId13"/>
    <p:sldId id="274" r:id="rId14"/>
    <p:sldId id="276" r:id="rId15"/>
    <p:sldId id="277" r:id="rId16"/>
    <p:sldId id="273" r:id="rId17"/>
    <p:sldId id="275" r:id="rId18"/>
    <p:sldId id="267" r:id="rId19"/>
    <p:sldId id="268" r:id="rId20"/>
    <p:sldId id="269" r:id="rId21"/>
    <p:sldId id="270" r:id="rId22"/>
    <p:sldId id="271" r:id="rId23"/>
    <p:sldId id="272" r:id="rId24"/>
    <p:sldId id="266" r:id="rId2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3162" autoAdjust="0"/>
    <p:restoredTop sz="94660"/>
  </p:normalViewPr>
  <p:slideViewPr>
    <p:cSldViewPr>
      <p:cViewPr varScale="1">
        <p:scale>
          <a:sx n="65" d="100"/>
          <a:sy n="65" d="100"/>
        </p:scale>
        <p:origin x="-121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9/4/2017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429000" y="838200"/>
            <a:ext cx="27432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email"/>
          <a:srcRect l="2454" r="6748"/>
          <a:stretch>
            <a:fillRect/>
          </a:stretch>
        </p:blipFill>
        <p:spPr bwMode="auto">
          <a:xfrm>
            <a:off x="533400" y="3124200"/>
            <a:ext cx="8458200" cy="275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4876800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 l="6950" r="6530"/>
          <a:stretch>
            <a:fillRect/>
          </a:stretch>
        </p:blipFill>
        <p:spPr bwMode="auto">
          <a:xfrm>
            <a:off x="685800" y="304800"/>
            <a:ext cx="80772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28059" y="990600"/>
            <a:ext cx="6315941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4800" y="990600"/>
            <a:ext cx="2514600" cy="422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81000" y="762000"/>
            <a:ext cx="8678008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14400" y="685800"/>
            <a:ext cx="7372453" cy="52686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381000"/>
            <a:ext cx="8646210" cy="5962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24000" y="0"/>
            <a:ext cx="6178586" cy="6735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66800" y="152400"/>
            <a:ext cx="7391400" cy="670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38200" y="1143000"/>
            <a:ext cx="7817962" cy="5116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900608" y="0"/>
            <a:ext cx="10952678" cy="684542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612577" y="5394867"/>
            <a:ext cx="5040561" cy="1202485"/>
          </a:xfrm>
          <a:solidFill>
            <a:schemeClr val="accent6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r>
              <a:rPr lang="en-US" sz="4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Fan Heiti Std B" pitchFamily="34" charset="-128"/>
                <a:ea typeface="Adobe Fan Heiti Std B" pitchFamily="34" charset="-128"/>
              </a:rPr>
              <a:t>p. 37 ex. 4</a:t>
            </a:r>
            <a:endParaRPr lang="ru-RU" sz="4800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Fan Heiti Std B" pitchFamily="34" charset="-128"/>
              <a:ea typeface="Adobe Fan Heiti Std B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02436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45194" y="404664"/>
            <a:ext cx="9225706" cy="614432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47315" y="4797152"/>
            <a:ext cx="6965245" cy="1202485"/>
          </a:xfrm>
        </p:spPr>
        <p:txBody>
          <a:bodyPr>
            <a:normAutofit/>
          </a:bodyPr>
          <a:lstStyle/>
          <a:p>
            <a:r>
              <a:rPr lang="en-US" sz="54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Aunt Mary</a:t>
            </a:r>
            <a:endParaRPr lang="ru-RU" sz="54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95163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19200" y="457200"/>
            <a:ext cx="6367954" cy="605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2616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241117" y="210291"/>
            <a:ext cx="6965245" cy="1202485"/>
          </a:xfrm>
        </p:spPr>
        <p:txBody>
          <a:bodyPr>
            <a:normAutofit/>
          </a:bodyPr>
          <a:lstStyle/>
          <a:p>
            <a:r>
              <a:rPr lang="en-US" sz="66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Mary Jane</a:t>
            </a:r>
            <a:endParaRPr lang="ru-RU" sz="66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39914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72008" y="332122"/>
            <a:ext cx="9252520" cy="616217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044624" y="260648"/>
            <a:ext cx="6965245" cy="1202485"/>
          </a:xfrm>
        </p:spPr>
        <p:txBody>
          <a:bodyPr>
            <a:normAutofit/>
          </a:bodyPr>
          <a:lstStyle/>
          <a:p>
            <a:r>
              <a:rPr lang="en-US" sz="5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Peter Parker</a:t>
            </a:r>
            <a:endParaRPr lang="ru-RU" sz="54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00375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36512" y="404664"/>
            <a:ext cx="9233143" cy="612068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3299" y="5034827"/>
            <a:ext cx="6965245" cy="1202485"/>
          </a:xfrm>
        </p:spPr>
        <p:txBody>
          <a:bodyPr>
            <a:normAutofit/>
          </a:bodyPr>
          <a:lstStyle/>
          <a:p>
            <a:r>
              <a:rPr lang="en-US" sz="5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The Green Goblin</a:t>
            </a:r>
            <a:endParaRPr lang="ru-RU" sz="5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60574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900608" y="0"/>
            <a:ext cx="10952678" cy="6845424"/>
          </a:xfrm>
        </p:spPr>
      </p:pic>
    </p:spTree>
    <p:extLst>
      <p:ext uri="{BB962C8B-B14F-4D97-AF65-F5344CB8AC3E}">
        <p14:creationId xmlns:p14="http://schemas.microsoft.com/office/powerpoint/2010/main" xmlns="" val="1581955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 l="11111"/>
          <a:stretch>
            <a:fillRect/>
          </a:stretch>
        </p:blipFill>
        <p:spPr bwMode="auto">
          <a:xfrm>
            <a:off x="228600" y="0"/>
            <a:ext cx="8915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 cstate="email"/>
          <a:srcRect l="5128" r="3419" b="10580"/>
          <a:stretch>
            <a:fillRect/>
          </a:stretch>
        </p:blipFill>
        <p:spPr bwMode="auto">
          <a:xfrm>
            <a:off x="381000" y="4267200"/>
            <a:ext cx="81534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email"/>
          <a:srcRect l="6064"/>
          <a:stretch>
            <a:fillRect/>
          </a:stretch>
        </p:blipFill>
        <p:spPr bwMode="auto">
          <a:xfrm>
            <a:off x="914400" y="1062038"/>
            <a:ext cx="7820025" cy="473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 l="9259"/>
          <a:stretch>
            <a:fillRect/>
          </a:stretch>
        </p:blipFill>
        <p:spPr bwMode="auto">
          <a:xfrm>
            <a:off x="457200" y="2440047"/>
            <a:ext cx="8229600" cy="313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404664" y="0"/>
            <a:ext cx="12192001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612576" y="2852936"/>
            <a:ext cx="10441159" cy="1202485"/>
          </a:xfr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Bookman Old Style" pitchFamily="18" charset="0"/>
              </a:rPr>
              <a:t>the UK</a:t>
            </a:r>
            <a:r>
              <a:rPr lang="en-US" b="1" dirty="0">
                <a:latin typeface="Bookman Old Style" pitchFamily="18" charset="0"/>
              </a:rPr>
              <a:t> </a:t>
            </a:r>
            <a:r>
              <a:rPr lang="en-US" b="1" dirty="0" smtClean="0">
                <a:latin typeface="Bookman Old Style" pitchFamily="18" charset="0"/>
              </a:rPr>
              <a:t>[</a:t>
            </a:r>
            <a:r>
              <a:rPr lang="en-US" b="1" dirty="0" err="1" smtClean="0">
                <a:latin typeface="Bookman Old Style" pitchFamily="18" charset="0"/>
              </a:rPr>
              <a:t>ðəˌ</a:t>
            </a:r>
            <a:r>
              <a:rPr lang="en-US" b="1" dirty="0" err="1">
                <a:latin typeface="Bookman Old Style" pitchFamily="18" charset="0"/>
              </a:rPr>
              <a:t>ju</a:t>
            </a:r>
            <a:r>
              <a:rPr lang="en-US" b="1" dirty="0">
                <a:latin typeface="Bookman Old Style" pitchFamily="18" charset="0"/>
              </a:rPr>
              <a:t>ːˈ</a:t>
            </a:r>
            <a:r>
              <a:rPr lang="en-US" b="1" dirty="0" err="1">
                <a:latin typeface="Bookman Old Style" pitchFamily="18" charset="0"/>
              </a:rPr>
              <a:t>keɪ</a:t>
            </a:r>
            <a:r>
              <a:rPr lang="en-US" b="1" dirty="0" smtClean="0">
                <a:latin typeface="Bookman Old Style" pitchFamily="18" charset="0"/>
              </a:rPr>
              <a:t>]</a:t>
            </a:r>
            <a:r>
              <a:rPr lang="ru-RU" b="1" dirty="0" smtClean="0">
                <a:latin typeface="Bookman Old Style" pitchFamily="18" charset="0"/>
              </a:rPr>
              <a:t> Соединенное Королевство</a:t>
            </a:r>
            <a:r>
              <a:rPr lang="ru-RU" b="1" dirty="0">
                <a:latin typeface="Bookman Old Style" pitchFamily="18" charset="0"/>
              </a:rPr>
              <a:t> </a:t>
            </a:r>
            <a:r>
              <a:rPr lang="ru-RU" b="1" dirty="0" smtClean="0">
                <a:latin typeface="Bookman Old Style" pitchFamily="18" charset="0"/>
              </a:rPr>
              <a:t>Великобритании </a:t>
            </a:r>
            <a:r>
              <a:rPr lang="ru-RU" b="1" dirty="0">
                <a:latin typeface="Bookman Old Style" pitchFamily="18" charset="0"/>
              </a:rPr>
              <a:t>и Северной </a:t>
            </a:r>
            <a:r>
              <a:rPr lang="ru-RU" b="1" dirty="0" smtClean="0">
                <a:latin typeface="Bookman Old Style" pitchFamily="18" charset="0"/>
              </a:rPr>
              <a:t>Ирландии</a:t>
            </a:r>
            <a:endParaRPr lang="ru-RU" b="1" dirty="0"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5131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457200" y="0"/>
            <a:ext cx="10885713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886200"/>
            <a:ext cx="9252519" cy="2304256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b="1" dirty="0" smtClean="0">
                <a:latin typeface="Bookman Old Style" pitchFamily="18" charset="0"/>
              </a:rPr>
              <a:t>the USA </a:t>
            </a:r>
            <a:r>
              <a:rPr lang="en-US" b="1" dirty="0">
                <a:latin typeface="Bookman Old Style" pitchFamily="18" charset="0"/>
              </a:rPr>
              <a:t>[</a:t>
            </a:r>
            <a:r>
              <a:rPr lang="en-US" b="1" dirty="0" err="1" smtClean="0">
                <a:latin typeface="Bookman Old Style" pitchFamily="18" charset="0"/>
              </a:rPr>
              <a:t>ð</a:t>
            </a:r>
            <a:r>
              <a:rPr lang="en-US" b="1" dirty="0" err="1">
                <a:latin typeface="Bookman Old Style" pitchFamily="18" charset="0"/>
              </a:rPr>
              <a:t>ə</a:t>
            </a:r>
            <a:r>
              <a:rPr lang="en-US" b="1" dirty="0" smtClean="0">
                <a:latin typeface="Bookman Old Style" pitchFamily="18" charset="0"/>
              </a:rPr>
              <a:t> </a:t>
            </a:r>
            <a:r>
              <a:rPr lang="ru-RU" b="1" dirty="0" smtClean="0">
                <a:latin typeface="Bookman Old Style" pitchFamily="18" charset="0"/>
              </a:rPr>
              <a:t>ˌ</a:t>
            </a:r>
            <a:r>
              <a:rPr lang="en-US" b="1" dirty="0" err="1" smtClean="0">
                <a:latin typeface="Bookman Old Style" pitchFamily="18" charset="0"/>
              </a:rPr>
              <a:t>juːes</a:t>
            </a:r>
            <a:r>
              <a:rPr lang="ru-RU" b="1" dirty="0" smtClean="0">
                <a:latin typeface="Bookman Old Style" pitchFamily="18" charset="0"/>
              </a:rPr>
              <a:t>ˈ</a:t>
            </a:r>
            <a:r>
              <a:rPr lang="en-US" b="1" dirty="0" err="1" smtClean="0">
                <a:latin typeface="Bookman Old Style" pitchFamily="18" charset="0"/>
              </a:rPr>
              <a:t>eɪ</a:t>
            </a:r>
            <a:r>
              <a:rPr lang="en-US" b="1" dirty="0" smtClean="0">
                <a:latin typeface="Bookman Old Style" pitchFamily="18" charset="0"/>
              </a:rPr>
              <a:t>] </a:t>
            </a:r>
            <a:r>
              <a:rPr lang="ru-RU" b="1" dirty="0" smtClean="0">
                <a:latin typeface="Bookman Old Style" pitchFamily="18" charset="0"/>
              </a:rPr>
              <a:t>Соединённые Штаты Америки</a:t>
            </a:r>
            <a:endParaRPr lang="ru-RU" b="1" dirty="0"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23082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381000"/>
            <a:ext cx="8382000" cy="3352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762000" y="3886200"/>
            <a:ext cx="725711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accent6">
                    <a:lumMod val="75000"/>
                  </a:schemeClr>
                </a:solidFill>
                <a:latin typeface="Bookman Old Style" pitchFamily="18" charset="0"/>
              </a:rPr>
              <a:t>I’m ………………………………..</a:t>
            </a:r>
          </a:p>
          <a:p>
            <a:r>
              <a:rPr lang="en-US" sz="3600" dirty="0" smtClean="0">
                <a:solidFill>
                  <a:schemeClr val="accent6">
                    <a:lumMod val="75000"/>
                  </a:schemeClr>
                </a:solidFill>
                <a:latin typeface="Bookman Old Style" pitchFamily="18" charset="0"/>
              </a:rPr>
              <a:t>I’m from…………………………</a:t>
            </a:r>
          </a:p>
          <a:p>
            <a:r>
              <a:rPr lang="en-US" sz="3600" dirty="0" smtClean="0">
                <a:solidFill>
                  <a:schemeClr val="accent6">
                    <a:lumMod val="75000"/>
                  </a:schemeClr>
                </a:solidFill>
                <a:latin typeface="Bookman Old Style" pitchFamily="18" charset="0"/>
              </a:rPr>
              <a:t>I can speak……………………..</a:t>
            </a:r>
          </a:p>
          <a:p>
            <a:r>
              <a:rPr lang="en-US" sz="3600" dirty="0" smtClean="0">
                <a:solidFill>
                  <a:schemeClr val="accent6">
                    <a:lumMod val="75000"/>
                  </a:schemeClr>
                </a:solidFill>
                <a:latin typeface="Bookman Old Style" pitchFamily="18" charset="0"/>
              </a:rPr>
              <a:t>But I can’t speak…………………</a:t>
            </a:r>
            <a:endParaRPr lang="ru-RU" sz="3600" dirty="0">
              <a:solidFill>
                <a:schemeClr val="accent6">
                  <a:lumMod val="75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07704" y="1412776"/>
            <a:ext cx="5256584" cy="394243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332656"/>
            <a:ext cx="7632848" cy="6093295"/>
          </a:xfrm>
        </p:spPr>
        <p:txBody>
          <a:bodyPr>
            <a:noAutofit/>
          </a:bodyPr>
          <a:lstStyle/>
          <a:p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Where’s 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Batman from?</a:t>
            </a:r>
            <a:b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He’s from the USA. He’s American.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20157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07704" y="1772816"/>
            <a:ext cx="5256584" cy="3556955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764704"/>
            <a:ext cx="7632847" cy="5616624"/>
          </a:xfrm>
        </p:spPr>
        <p:txBody>
          <a:bodyPr>
            <a:noAutofit/>
          </a:bodyPr>
          <a:lstStyle/>
          <a:p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Where’s </a:t>
            </a:r>
            <a:r>
              <a:rPr lang="en-US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Asterix</a:t>
            </a: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from?</a:t>
            </a:r>
            <a:b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He’s from France.  He’s French.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19058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51</Words>
  <Application>Microsoft Office PowerPoint</Application>
  <PresentationFormat>Экран (4:3)</PresentationFormat>
  <Paragraphs>13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Office Theme</vt:lpstr>
      <vt:lpstr>Слайд 1</vt:lpstr>
      <vt:lpstr>Слайд 2</vt:lpstr>
      <vt:lpstr>Слайд 3</vt:lpstr>
      <vt:lpstr>Слайд 4</vt:lpstr>
      <vt:lpstr>the UK [ðəˌjuːˈkeɪ] Соединенное Королевство Великобритании и Северной Ирландии</vt:lpstr>
      <vt:lpstr>the USA [ðə ˌjuːesˈeɪ] Соединённые Штаты Америки</vt:lpstr>
      <vt:lpstr>Слайд 7</vt:lpstr>
      <vt:lpstr>Where’s Batman from?         He’s from the USA. He’s American.</vt:lpstr>
      <vt:lpstr>Where’s Asterix from?       He’s from France.  He’s French.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p. 37 ex. 4</vt:lpstr>
      <vt:lpstr>Aunt Mary</vt:lpstr>
      <vt:lpstr>Mary Jane</vt:lpstr>
      <vt:lpstr>Peter Parker</vt:lpstr>
      <vt:lpstr>The Green Goblin</vt:lpstr>
      <vt:lpstr>Слайд 23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Наталья</cp:lastModifiedBy>
  <cp:revision>5</cp:revision>
  <dcterms:created xsi:type="dcterms:W3CDTF">2016-10-15T11:13:28Z</dcterms:created>
  <dcterms:modified xsi:type="dcterms:W3CDTF">2017-09-04T07:56:50Z</dcterms:modified>
</cp:coreProperties>
</file>