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990600"/>
            <a:ext cx="6324600" cy="3916680"/>
          </a:xfrm>
          <a:prstGeom prst="rect">
            <a:avLst/>
          </a:prstGeom>
          <a:noFill/>
          <a:ln w="9525">
            <a:solidFill>
              <a:srgbClr val="92D05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326548" y="152400"/>
            <a:ext cx="2637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МБОУ СОШ №8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Г.Ханты-Мансийск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5181600"/>
            <a:ext cx="3855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latin typeface="Arial Black" pitchFamily="34" charset="0"/>
              </a:rPr>
              <a:t>Учитель английского языка</a:t>
            </a:r>
          </a:p>
          <a:p>
            <a:pPr algn="r"/>
            <a:r>
              <a:rPr lang="ru-RU" dirty="0" err="1" smtClean="0">
                <a:latin typeface="Arial Black" pitchFamily="34" charset="0"/>
              </a:rPr>
              <a:t>Балвакова</a:t>
            </a:r>
            <a:r>
              <a:rPr lang="ru-RU" dirty="0" smtClean="0">
                <a:latin typeface="Arial Black" pitchFamily="34" charset="0"/>
              </a:rPr>
              <a:t> Н.В.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85800"/>
            <a:ext cx="7747813" cy="37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876800"/>
            <a:ext cx="7391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8077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r="3985" b="51015"/>
          <a:stretch>
            <a:fillRect/>
          </a:stretch>
        </p:blipFill>
        <p:spPr bwMode="auto">
          <a:xfrm>
            <a:off x="381000" y="228600"/>
            <a:ext cx="8229600" cy="487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47800" y="5791200"/>
            <a:ext cx="24949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Share-</a:t>
            </a:r>
            <a:r>
              <a:rPr lang="ru-RU" sz="2800" dirty="0" smtClean="0">
                <a:solidFill>
                  <a:srgbClr val="FF0000"/>
                </a:solidFill>
              </a:rPr>
              <a:t>делиться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t="51421" r="4979" b="4465"/>
          <a:stretch>
            <a:fillRect/>
          </a:stretch>
        </p:blipFill>
        <p:spPr bwMode="auto">
          <a:xfrm>
            <a:off x="685800" y="228600"/>
            <a:ext cx="7620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3</cp:revision>
  <dcterms:created xsi:type="dcterms:W3CDTF">2016-10-15T09:07:48Z</dcterms:created>
  <dcterms:modified xsi:type="dcterms:W3CDTF">2017-09-03T16:34:42Z</dcterms:modified>
</cp:coreProperties>
</file>