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676EE-03CB-4AF5-B17B-ECA2E6649CB8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21971-697A-402B-9F7B-CC39B2F8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0F2D-4D60-4104-8311-B3755DEB6F54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7277F-D68C-4F34-A981-6BD79FE83079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0ECA7-77BB-454A-997D-0C9569DB85FE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BF8E-507C-4864-BB79-EAF96945FF6E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CDA2-EF13-4347-A33A-2798900660F4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58B4-B3B8-4015-9616-A5A7D6BA1A41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68-72F4-4440-9359-ABEBDB8BBD4E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31D67-8C5A-4A70-BDBC-39E1D962C83D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DCC4-0679-4974-83E9-DB3760875BC8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F0BE-1ADB-462B-B02D-5F6CA94011F3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4B7C-392C-4772-941F-F7599662C071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C14D-82B3-4002-A127-7197A439A407}" type="datetime1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48E72-4C56-4648-91EF-7B06EC0AA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2656"/>
            <a:ext cx="8136904" cy="576064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Сергеев Александр Васильевич, учитель МБОУ «Шоркистринская СОШ» </a:t>
            </a: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«Квадратное уравнение и его корни. 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полных квадратных уравнений» </a:t>
            </a: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ознакомить детей с графическим методом решения полных квадратных уравнений 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у учащихся умения и навыки решения полных квадратных уравнений;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Закрепить изученные методы решения полных квадратных уравнений;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познавательный интерес учащихся к изучаемой теме и к предмету. 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1</a:t>
            </a:fld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836712"/>
            <a:ext cx="7859216" cy="52894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Что такое квадратное уравнение?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акие бывают квадратные уравнения?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Какие квадратные уравнения называются неполными?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Какие квадратные уравнения называются полными?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Какими могут быть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уравнении 𝒂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𝟐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+𝒃𝒙+𝒄=𝟎?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Что такое дискриминант и как он вычисляется?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Что помогает определить дискриминант?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2</a:t>
            </a:fld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Решите уравнения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2𝑥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+5𝑥−3=0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9𝑥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−30𝑥+25=0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7𝑥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−𝑥+2=0 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𝐷=𝑏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−4𝑎𝑐=25+24=49          𝐷=𝑏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−4𝑎𝑐=900−900=0             𝐷=𝑏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−4𝑎𝑐=1−56=−55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𝑥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=−3;  𝑥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=12                 𝑥=    =1                           Корней нет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3</a:t>
            </a:fld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067944" y="3861048"/>
          <a:ext cx="216024" cy="824354"/>
        </p:xfrm>
        <a:graphic>
          <a:graphicData uri="http://schemas.openxmlformats.org/presentationml/2006/ole">
            <p:oleObj spid="_x0000_s1026" name="Формула" r:id="rId3" imgW="1396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716016" y="3933056"/>
          <a:ext cx="288032" cy="744080"/>
        </p:xfrm>
        <a:graphic>
          <a:graphicData uri="http://schemas.openxmlformats.org/presentationml/2006/ole">
            <p:oleObj spid="_x0000_s1027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9664" y="0"/>
            <a:ext cx="3024336" cy="489654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График функции 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y=ax</a:t>
            </a:r>
            <a:r>
              <a:rPr lang="en-US" sz="31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+bx+c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парабола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4</a:t>
            </a:fld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5783461" cy="6153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876256" y="40466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a&gt;0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49289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a&lt;0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6</a:t>
            </a:fld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200800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267744" y="5805264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D&gt;0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162880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D=0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236296" y="494116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D&lt;0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155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1925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График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</a:t>
                      </a:r>
                      <a:r>
                        <a:rPr lang="en-US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Дискриминант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Корни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359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12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281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44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368152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1368152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1368152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29808"/>
            <a:ext cx="136815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059832" y="908720"/>
            <a:ext cx="6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&lt;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2348880"/>
            <a:ext cx="6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&lt;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4077072"/>
            <a:ext cx="6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&gt;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836712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 &gt;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2348880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 =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4077072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 &lt;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58000" y="62068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=-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0" algn="ctr"/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=1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40352" y="2348880"/>
            <a:ext cx="59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X=0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005064"/>
            <a:ext cx="1292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Корней нет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5733256"/>
            <a:ext cx="6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&gt;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64088" y="573325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 = 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40352" y="5661248"/>
            <a:ext cx="59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X=0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Я умею …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2. Я не умею …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3. Я хочу научиться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48E72-4C56-4648-91EF-7B06EC0AAC43}" type="slidenum">
              <a:rPr lang="ru-RU" sz="1400" smtClean="0">
                <a:solidFill>
                  <a:schemeClr val="tx1"/>
                </a:solidFill>
              </a:rPr>
              <a:pPr/>
              <a:t>8</a:t>
            </a:fld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279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Формула</vt:lpstr>
      <vt:lpstr> </vt:lpstr>
      <vt:lpstr>Слайд 2</vt:lpstr>
      <vt:lpstr>Решите уравнения</vt:lpstr>
      <vt:lpstr>График функции  y=ax2+bx+c - парабола</vt:lpstr>
      <vt:lpstr>Слайд 5</vt:lpstr>
      <vt:lpstr>Слайд 6</vt:lpstr>
      <vt:lpstr>Слайд 7</vt:lpstr>
      <vt:lpstr>Рефлексия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13</cp:revision>
  <dcterms:created xsi:type="dcterms:W3CDTF">2017-04-08T15:05:48Z</dcterms:created>
  <dcterms:modified xsi:type="dcterms:W3CDTF">2017-04-09T16:57:05Z</dcterms:modified>
</cp:coreProperties>
</file>