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5455-6C75-496E-AC31-CDCA6FDECEC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CD92-D23D-4CC2-A2AF-559305E51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16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5455-6C75-496E-AC31-CDCA6FDECEC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CD92-D23D-4CC2-A2AF-559305E51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836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5455-6C75-496E-AC31-CDCA6FDECEC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CD92-D23D-4CC2-A2AF-559305E51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72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5455-6C75-496E-AC31-CDCA6FDECEC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CD92-D23D-4CC2-A2AF-559305E51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945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5455-6C75-496E-AC31-CDCA6FDECEC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CD92-D23D-4CC2-A2AF-559305E51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9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5455-6C75-496E-AC31-CDCA6FDECEC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CD92-D23D-4CC2-A2AF-559305E51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889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5455-6C75-496E-AC31-CDCA6FDECEC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CD92-D23D-4CC2-A2AF-559305E51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25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5455-6C75-496E-AC31-CDCA6FDECEC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CD92-D23D-4CC2-A2AF-559305E51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676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5455-6C75-496E-AC31-CDCA6FDECEC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CD92-D23D-4CC2-A2AF-559305E51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851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5455-6C75-496E-AC31-CDCA6FDECEC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CD92-D23D-4CC2-A2AF-559305E51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625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5455-6C75-496E-AC31-CDCA6FDECEC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CD92-D23D-4CC2-A2AF-559305E51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61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C5455-6C75-496E-AC31-CDCA6FDECEC9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DCD92-D23D-4CC2-A2AF-559305E51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505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98548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№28 общеразвивающего вида с приоритетным осуществлением деятельности по познавательно-речевому развитию детей Красногвардейского района Санкт-Петербурга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по социально-коммуникативному развитию</a:t>
            </a:r>
            <a:b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«Четвертый лишний» по </a:t>
            </a:r>
            <a:r>
              <a:rPr lang="ru-RU" sz="360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 «Профессии»</a:t>
            </a:r>
            <a: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(старший дошкольный возраст)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Автор-составитель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Воспитатель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Никитина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Наталия Юрьевна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51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69" y="1459829"/>
            <a:ext cx="10515600" cy="427127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игры: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умение находить четвертый лишний предмет и объяснять, почему он лишний</a:t>
            </a:r>
            <a:b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-систематизировать знания детей о профессиях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умение различать профессии и атрибуты к ним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словесно-логическое мышление, умение классифицировать предметы по общим признакам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-воспитывать внимательность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рассматривают картинки и отгадывают атрибут, который не подходит к данной профессии; при правильном ответе лишняя картинка исчезает.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479255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>
              <a:effectLst/>
            </a:endParaRPr>
          </a:p>
          <a:p>
            <a:endParaRPr lang="ru-RU" dirty="0" smtClean="0">
              <a:effectLst/>
            </a:endParaRPr>
          </a:p>
          <a:p>
            <a:r>
              <a:rPr lang="ru-RU" dirty="0" smtClean="0">
                <a:effectLst/>
              </a:rPr>
              <a:t>     </a:t>
            </a:r>
          </a:p>
          <a:p>
            <a:r>
              <a:rPr lang="ru-RU" dirty="0" smtClean="0">
                <a:effectLst/>
              </a:rPr>
              <a:t>               </a:t>
            </a:r>
          </a:p>
        </p:txBody>
      </p:sp>
    </p:spTree>
    <p:extLst>
      <p:ext uri="{BB962C8B-B14F-4D97-AF65-F5344CB8AC3E}">
        <p14:creationId xmlns:p14="http://schemas.microsoft.com/office/powerpoint/2010/main" val="96213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587355" y="3812157"/>
            <a:ext cx="3502315" cy="23348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166" y="708338"/>
            <a:ext cx="3084491" cy="20563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166" y="3153288"/>
            <a:ext cx="3621915" cy="27019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445" y="543438"/>
            <a:ext cx="2943225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52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633194" y="221780"/>
            <a:ext cx="2596313" cy="29987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829" y="221780"/>
            <a:ext cx="4258614" cy="26235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207" y="3706818"/>
            <a:ext cx="3013857" cy="22603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104" y="3420056"/>
            <a:ext cx="3153893" cy="315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55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571" y="604233"/>
            <a:ext cx="2538077" cy="25380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684" y="3813666"/>
            <a:ext cx="3048000" cy="25019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481" y="3487670"/>
            <a:ext cx="3153893" cy="31538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895" y="475444"/>
            <a:ext cx="4517594" cy="3093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153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933" y="421645"/>
            <a:ext cx="4017938" cy="26786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768" y="421645"/>
            <a:ext cx="2806960" cy="22731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739" y="3599180"/>
            <a:ext cx="2975019" cy="29750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205" y="3599180"/>
            <a:ext cx="3614784" cy="240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82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unlib.ru/cimg/2014/101518/431594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351" y="3797138"/>
            <a:ext cx="3505893" cy="262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58" y="296215"/>
            <a:ext cx="3274073" cy="28443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841" y="3889420"/>
            <a:ext cx="3808087" cy="25371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509" y="296215"/>
            <a:ext cx="3092672" cy="309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34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196" y="4211392"/>
            <a:ext cx="3110247" cy="233268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809" y="433542"/>
            <a:ext cx="3737020" cy="28027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963" y="433542"/>
            <a:ext cx="3092672" cy="30926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980" y="3786389"/>
            <a:ext cx="3102983" cy="294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7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333" y="3765414"/>
            <a:ext cx="1977207" cy="27979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715" y="335816"/>
            <a:ext cx="3916728" cy="26198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282" y="3618963"/>
            <a:ext cx="3102983" cy="29443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686" y="151995"/>
            <a:ext cx="2400503" cy="341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59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</Words>
  <Application>Microsoft Office PowerPoint</Application>
  <PresentationFormat>Широкоэкранный</PresentationFormat>
  <Paragraphs>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   ГБДОУ детский сад №28 общеразвивающего вида с приоритетным осуществлением деятельности по познавательно-речевому развитию детей Красногвардейского района Санкт-Петербурга         Дидактическая игра по социально-коммуникативному развитию «Четвертый лишний» по теме «Профессии» (старший дошкольный возраст)                                                                                                                                          Автор-составитель:                                                                                                                                               Воспитатель                                                                                                                                                  Никитина Наталия Юрьевна    </vt:lpstr>
      <vt:lpstr>Цель игры:  -Закрепить умение находить четвертый лишний предмет и объяснять, почему он лишний Задачи:  -систематизировать знания детей о профессиях  -развивать умение различать профессии и атрибуты к ним -развивать словесно-логическое мышление, умение классифицировать предметы по общим признакам -воспитывать внимательность Ход игры: дети рассматривают картинки и отгадывают атрибут, который не подходит к данной профессии; при правильном ответе лишняя картинка исчезает.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10</cp:revision>
  <dcterms:created xsi:type="dcterms:W3CDTF">2016-03-16T12:36:07Z</dcterms:created>
  <dcterms:modified xsi:type="dcterms:W3CDTF">2017-09-05T07:15:59Z</dcterms:modified>
</cp:coreProperties>
</file>