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332656"/>
            <a:ext cx="4032448" cy="2867744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600"/>
              </a:spcBef>
            </a:pPr>
            <a: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  <a:t>Мастер-класс.</a:t>
            </a:r>
            <a:b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  <a:t> «ГИАЦИНТ»</a:t>
            </a:r>
            <a:b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  <a:t>Техника</a:t>
            </a:r>
            <a:b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FFFF00"/>
                </a:solidFill>
                <a:latin typeface="Arial Black" pitchFamily="34" charset="0"/>
              </a:rPr>
              <a:t> набора петель.</a:t>
            </a:r>
            <a:r>
              <a:rPr lang="ru-RU" sz="3100" dirty="0" smtClean="0">
                <a:latin typeface="Arial Black" pitchFamily="34" charset="0"/>
              </a:rPr>
              <a:t/>
            </a:r>
            <a:br>
              <a:rPr lang="ru-RU" sz="3100" dirty="0" smtClean="0">
                <a:latin typeface="Arial Black" pitchFamily="34" charset="0"/>
              </a:rPr>
            </a:br>
            <a:r>
              <a:rPr lang="ru-RU" sz="1200" b="0" cap="none" dirty="0">
                <a:ln>
                  <a:noFill/>
                </a:ln>
                <a:solidFill>
                  <a:srgbClr val="FFFFFF"/>
                </a:solidFill>
                <a:ea typeface="+mn-ea"/>
                <a:cs typeface="+mn-cs"/>
              </a:rPr>
              <a:t/>
            </a:r>
            <a:br>
              <a:rPr lang="ru-RU" sz="1200" b="0" cap="none" dirty="0">
                <a:ln>
                  <a:noFill/>
                </a:ln>
                <a:solidFill>
                  <a:srgbClr val="FFFFFF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smtClean="0">
                <a:latin typeface="Arial Black" pitchFamily="34" charset="0"/>
              </a:rPr>
              <a:t>Оганян </a:t>
            </a:r>
            <a:r>
              <a:rPr lang="ru-RU" sz="1800" dirty="0" err="1" smtClean="0">
                <a:latin typeface="Arial Black" pitchFamily="34" charset="0"/>
              </a:rPr>
              <a:t>Наринэ</a:t>
            </a:r>
            <a:endParaRPr lang="ru-RU" sz="1800" dirty="0" smtClean="0">
              <a:latin typeface="Arial Black" pitchFamily="34" charset="0"/>
            </a:endParaRPr>
          </a:p>
          <a:p>
            <a:r>
              <a:rPr lang="ru-RU" sz="1800" dirty="0" smtClean="0">
                <a:latin typeface="Arial Black" pitchFamily="34" charset="0"/>
              </a:rPr>
              <a:t>Воспитанница</a:t>
            </a: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МБУДО </a:t>
            </a:r>
            <a:r>
              <a:rPr lang="ru-RU" sz="1800" dirty="0">
                <a:latin typeface="Arial Black" pitchFamily="34" charset="0"/>
              </a:rPr>
              <a:t>ДДТ </a:t>
            </a:r>
            <a:endParaRPr lang="ru-RU" sz="1800" dirty="0" smtClean="0">
              <a:latin typeface="Arial Black" pitchFamily="34" charset="0"/>
            </a:endParaRPr>
          </a:p>
          <a:p>
            <a:r>
              <a:rPr lang="ru-RU" sz="1800" dirty="0" smtClean="0">
                <a:latin typeface="Arial Black" pitchFamily="34" charset="0"/>
              </a:rPr>
              <a:t>станицы Советской</a:t>
            </a:r>
          </a:p>
          <a:p>
            <a:r>
              <a:rPr lang="ru-RU" sz="1800" dirty="0" err="1" smtClean="0">
                <a:latin typeface="Arial Black" pitchFamily="34" charset="0"/>
              </a:rPr>
              <a:t>Новокубанский</a:t>
            </a:r>
            <a:r>
              <a:rPr lang="ru-RU" sz="1800" dirty="0" smtClean="0">
                <a:latin typeface="Arial Black" pitchFamily="34" charset="0"/>
              </a:rPr>
              <a:t> район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10292">
            <a:off x="819172" y="1188341"/>
            <a:ext cx="4206240" cy="4206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11144" cy="1274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Вот такой у нас весенний цветок в букете !</a:t>
            </a:r>
            <a:endParaRPr lang="ru-RU" sz="3600" dirty="0"/>
          </a:p>
        </p:txBody>
      </p:sp>
      <p:pic>
        <p:nvPicPr>
          <p:cNvPr id="8194" name="Picture 2" descr="C:\Users\Tanya\Desktop\Новая папка (4)\IMG_0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732696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Используемый  материал</a:t>
            </a:r>
            <a:endParaRPr lang="ru-RU" sz="3600" dirty="0"/>
          </a:p>
        </p:txBody>
      </p:sp>
      <p:pic>
        <p:nvPicPr>
          <p:cNvPr id="4" name="Picture 2" descr="C:\Users\Tanya\Desktop\Новая папка (4)\IMG_01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83152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НАБИРАЕМ ПЕТЛИ НА СПИЦЫ ДЛЯ ЦВЕТКА</a:t>
            </a:r>
            <a:endParaRPr lang="ru-RU" sz="3600" dirty="0"/>
          </a:p>
        </p:txBody>
      </p:sp>
      <p:pic>
        <p:nvPicPr>
          <p:cNvPr id="4" name="Picture 2" descr="C:\Users\Tanya\Desktop\Новая папка (4)\IMG_0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16824" cy="12687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СНИМАЕМ НАБРАННЫЕ ПЕТЛИ СО </a:t>
            </a:r>
            <a:r>
              <a:rPr lang="ru-RU" sz="3600" dirty="0" err="1" smtClean="0"/>
              <a:t>сПИЦ</a:t>
            </a:r>
            <a:endParaRPr lang="ru-RU" sz="3600" dirty="0"/>
          </a:p>
        </p:txBody>
      </p:sp>
      <p:pic>
        <p:nvPicPr>
          <p:cNvPr id="3077" name="Picture 5" descr="C:\Users\Tanya\Desktop\Новая папка (4)\IMG_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11144" cy="94872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ОБМАТЫВАЕМ ШПАЖКУ НАБРАННЫМИ ПЕТЛЯМИ.</a:t>
            </a:r>
            <a:endParaRPr lang="ru-RU" sz="3600" dirty="0"/>
          </a:p>
        </p:txBody>
      </p:sp>
      <p:pic>
        <p:nvPicPr>
          <p:cNvPr id="4" name="Picture 2" descr="C:\Users\Tanya\Desktop\Новая папка (4)\IMG_01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8047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Приклеиваем набранные петли к шпажке по краям</a:t>
            </a:r>
            <a:endParaRPr lang="ru-RU" sz="3600" dirty="0"/>
          </a:p>
        </p:txBody>
      </p:sp>
      <p:pic>
        <p:nvPicPr>
          <p:cNvPr id="5124" name="Picture 4" descr="C:\Users\Tanya\Desktop\Новая папка (4)\IMG_01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83152" cy="5886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Набираем петли для листа </a:t>
            </a:r>
            <a:endParaRPr lang="ru-RU" sz="3600" dirty="0"/>
          </a:p>
        </p:txBody>
      </p:sp>
      <p:pic>
        <p:nvPicPr>
          <p:cNvPr id="6146" name="Picture 2" descr="C:\Users\Таня\Desktop\Новая папка\фотки для ИП Богомоловой\P10403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44757"/>
            <a:ext cx="7383016" cy="4922011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27168" cy="6606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Формируем листок</a:t>
            </a:r>
            <a:endParaRPr lang="ru-RU" sz="3600" dirty="0"/>
          </a:p>
        </p:txBody>
      </p:sp>
      <p:pic>
        <p:nvPicPr>
          <p:cNvPr id="6146" name="Picture 2" descr="C:\Users\Tanya\Desktop\Новая папка (4)\IMG_0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Стебель выполняем способом </a:t>
            </a:r>
            <a:r>
              <a:rPr lang="ru-RU" sz="3200" dirty="0" err="1" smtClean="0"/>
              <a:t>обмота</a:t>
            </a:r>
            <a:r>
              <a:rPr lang="ru-RU" sz="3200" dirty="0" smtClean="0"/>
              <a:t> шпажки нитью</a:t>
            </a:r>
            <a:endParaRPr lang="ru-RU" sz="3200" dirty="0"/>
          </a:p>
        </p:txBody>
      </p:sp>
      <p:pic>
        <p:nvPicPr>
          <p:cNvPr id="7170" name="Picture 2" descr="C:\Users\Tanya\Desktop\Новая папка (4)\IMG_01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51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Мастер-класс.  «ГИАЦИНТ» Техника  набора петель.  </vt:lpstr>
      <vt:lpstr>Используемый  материал</vt:lpstr>
      <vt:lpstr>НАБИРАЕМ ПЕТЛИ НА СПИЦЫ ДЛЯ ЦВЕТКА</vt:lpstr>
      <vt:lpstr>СНИМАЕМ НАБРАННЫЕ ПЕТЛИ СО сПИЦ</vt:lpstr>
      <vt:lpstr>ОБМАТЫВАЕМ ШПАЖКУ НАБРАННЫМИ ПЕТЛЯМИ.</vt:lpstr>
      <vt:lpstr>Приклеиваем набранные петли к шпажке по краям</vt:lpstr>
      <vt:lpstr>Набираем петли для листа </vt:lpstr>
      <vt:lpstr>Формируем листок</vt:lpstr>
      <vt:lpstr>Стебель выполняем способом обмота шпажки нитью</vt:lpstr>
      <vt:lpstr>Вот такой у нас весенний цветок в букете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Мастер-класс.    Подсолнух.</dc:title>
  <dc:creator>Таня</dc:creator>
  <cp:lastModifiedBy>Tanya</cp:lastModifiedBy>
  <cp:revision>18</cp:revision>
  <dcterms:created xsi:type="dcterms:W3CDTF">2014-04-02T15:37:40Z</dcterms:created>
  <dcterms:modified xsi:type="dcterms:W3CDTF">2017-09-05T14:28:40Z</dcterms:modified>
</cp:coreProperties>
</file>