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8"/>
  </p:notesMasterIdLst>
  <p:sldIdLst>
    <p:sldId id="272" r:id="rId2"/>
    <p:sldId id="258" r:id="rId3"/>
    <p:sldId id="273" r:id="rId4"/>
    <p:sldId id="256" r:id="rId5"/>
    <p:sldId id="257" r:id="rId6"/>
    <p:sldId id="274" r:id="rId7"/>
    <p:sldId id="260" r:id="rId8"/>
    <p:sldId id="261" r:id="rId9"/>
    <p:sldId id="265" r:id="rId10"/>
    <p:sldId id="267" r:id="rId11"/>
    <p:sldId id="268" r:id="rId12"/>
    <p:sldId id="269" r:id="rId13"/>
    <p:sldId id="270" r:id="rId14"/>
    <p:sldId id="271" r:id="rId15"/>
    <p:sldId id="275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4A147-49B6-405D-B37E-916C51D2769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F6C99-A606-48B5-A26B-51C72971D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92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ru-RU" dirty="0" smtClean="0">
                <a:effectLst/>
                <a:latin typeface="Arial"/>
              </a:rPr>
              <a:t>Например, вы прочитали с ребенком истории про </a:t>
            </a:r>
            <a:r>
              <a:rPr lang="ru-RU" dirty="0" err="1" smtClean="0">
                <a:effectLst/>
                <a:latin typeface="Arial"/>
              </a:rPr>
              <a:t>Карлсона.Теперь</a:t>
            </a:r>
            <a:r>
              <a:rPr lang="ru-RU" dirty="0" smtClean="0">
                <a:effectLst/>
                <a:latin typeface="Arial"/>
              </a:rPr>
              <a:t> можно устроить игру-</a:t>
            </a:r>
            <a:r>
              <a:rPr lang="ru-RU" dirty="0" err="1" smtClean="0">
                <a:effectLst/>
                <a:latin typeface="Arial"/>
              </a:rPr>
              <a:t>квест</a:t>
            </a:r>
            <a:r>
              <a:rPr lang="ru-RU" dirty="0" smtClean="0">
                <a:effectLst/>
                <a:latin typeface="Arial"/>
              </a:rPr>
              <a:t> по этому сюжету, чтобы дать возможность ребенку еще раз, но уже в другом формате, пережить всю книгу. </a:t>
            </a:r>
          </a:p>
          <a:p>
            <a:pPr marL="228600" indent="-228600">
              <a:buAutoNum type="arabicPeriod"/>
            </a:pPr>
            <a:r>
              <a:rPr lang="ru-RU" dirty="0" smtClean="0">
                <a:effectLst/>
                <a:latin typeface="Arial"/>
              </a:rPr>
              <a:t>Очень часто при обучении чтению, письму, счету есть моменты, когда ребенку неинтересно, потому что сложно. </a:t>
            </a:r>
            <a:r>
              <a:rPr lang="ru-RU" dirty="0" err="1" smtClean="0">
                <a:effectLst/>
                <a:latin typeface="Arial"/>
              </a:rPr>
              <a:t>Квест</a:t>
            </a:r>
            <a:r>
              <a:rPr lang="ru-RU" smtClean="0">
                <a:effectLst/>
                <a:latin typeface="Arial"/>
              </a:rPr>
              <a:t> - прекрасен, как один из таких способов, потому что позволяет заинтересовать деятельностью и отработать навыки, которые сами по себе пока еще трудны.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6C99-A606-48B5-A26B-51C72971DE3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46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</a:rPr>
              <a:t>Для детей младше 3–4 лет обязательна предыстория: куда мы отправляемся? Что будем искать? Почему этот предмет спрятан? Для старших дошкольников история тоже крайне желательна: она в разы повышает интерес. </a:t>
            </a:r>
            <a:r>
              <a:rPr lang="ru-RU" u="sng" dirty="0" smtClean="0">
                <a:latin typeface="Times New Roman"/>
                <a:ea typeface="Calibri"/>
                <a:cs typeface="Times New Roman"/>
              </a:rPr>
              <a:t>Для малышей: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1. Поиски колобка: колобок убежал из дома, и пока его не съела лиса надо его найти! В роли колобка в конце будет выступать мячик с нарисованным личиком. Он же подарит детям за старания какие- то мелкие подарки: яблоко, леденец, мыльные пузыри. </a:t>
            </a:r>
            <a:endParaRPr lang="ru-RU" sz="1050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 Заблудившаяся машинка. Подойдёт мальчишкам. Одна из игрушек малыша потерялась. Расскажите о том, что она хотела покататься ночью по городу, посмотреть на фонари и ночное небо и не заметила, как у неё кончился бензин. Надо найти её и вернуть домой! (А машинка не останется в долгу и что-то подарит ребятам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6C99-A606-48B5-A26B-51C72971DE3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269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Какие могут быть подсказки: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2–4 года: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Описание коробочки по цвету, размеру или расположению. Например, во второй коробочке справа.  Используем 2 оранжевые коробочки, 1 зелёную и 1 синюю. Подсказка: «В оранжевой и зелёной коробочке кусочка нет».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4–5 лет: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Усложняем описание. Коробочка с кусочком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пазла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оранжевая, но в самой правой и самой левой коробочке кусочка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пазла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нет.  Кусочек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пазла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 – в красной, но не самой большой.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5–8 лет: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Мы знаем, что на всех коробочках написана ложь.  На первой: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пазл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в зелёной коробочке. На второй: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пазл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лежит подо мной. На третьей: здесь ничего нет.</a:t>
            </a:r>
            <a:endParaRPr lang="ru-RU" sz="1050" dirty="0" smtClean="0">
              <a:ea typeface="Calibri"/>
              <a:cs typeface="Times New Roman"/>
            </a:endParaRPr>
          </a:p>
          <a:p>
            <a:r>
              <a:rPr lang="ru-RU" dirty="0" smtClean="0">
                <a:latin typeface="Times New Roman"/>
                <a:ea typeface="Calibri"/>
              </a:rPr>
              <a:t>Дети должны догадаться, где же </a:t>
            </a:r>
            <a:r>
              <a:rPr lang="ru-RU" dirty="0" err="1" smtClean="0">
                <a:latin typeface="Times New Roman"/>
                <a:ea typeface="Calibri"/>
              </a:rPr>
              <a:t>пазл</a:t>
            </a:r>
            <a:r>
              <a:rPr lang="ru-RU" dirty="0" smtClean="0">
                <a:latin typeface="Times New Roman"/>
                <a:ea typeface="Calibri"/>
              </a:rPr>
              <a:t>. (Ответ: под оранжевой коробочкой).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6C99-A606-48B5-A26B-51C72971DE3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546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ea typeface="Calibri"/>
                <a:cs typeface="Times New Roman"/>
              </a:rPr>
              <a:t>Для детей 2–4 года: открывайте только шкатулки с кругом на крышке. Для детей 4–5 лет: открывайте только шкатулки с цифрой 5.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6C99-A606-48B5-A26B-51C72971DE3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834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Малышам можно оставить 1 верёвку и им надо просто аккуратно пройти по такому мостику. </a:t>
            </a:r>
            <a:endParaRPr lang="ru-RU" sz="1050" dirty="0" smtClean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6C99-A606-48B5-A26B-51C72971DE3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773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Для детей 2–4 года: возьмём 4 цветочка, один розовый, остальные – голубые. Для детей 5–8 лет: предложите вот такие цветы: подсолнух, ромашка, лилия, роза. Лишний подсолнух – его семена съедобны в отличие от остальных цветов. </a:t>
            </a:r>
            <a:endParaRPr lang="ru-RU" sz="1050" dirty="0" smtClean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6C99-A606-48B5-A26B-51C72971DE3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287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Для детей 2–4 лет: просто загадываем загадку об одном из деревьев. Под ним и будет кусочек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пазла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6C99-A606-48B5-A26B-51C72971DE3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96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45EE976-BC45-4451-966D-43FEF69C0B4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8494E5B-3728-44B4-8657-DCA69B7D99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Консультация для воспитателей </a:t>
            </a:r>
            <a:r>
              <a:rPr lang="ru-RU" dirty="0" smtClean="0"/>
              <a:t>«Прогулка с пользой»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013176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Подготовила: воспитатель Горбачева И.Н</a:t>
            </a:r>
            <a:r>
              <a:rPr lang="ru-RU" dirty="0" smtClean="0"/>
              <a:t>.</a:t>
            </a:r>
          </a:p>
          <a:p>
            <a:pPr algn="ctr"/>
            <a:r>
              <a:rPr lang="ru-RU" sz="1400" dirty="0" smtClean="0"/>
              <a:t>С использованием материалов Ксении </a:t>
            </a:r>
            <a:r>
              <a:rPr lang="ru-RU" sz="1400" dirty="0" err="1" smtClean="0"/>
              <a:t>Несютиной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60905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03540"/>
            <a:ext cx="2139696" cy="69270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/>
                <a:ea typeface="Calibri"/>
                <a:cs typeface="Times New Roman"/>
              </a:rPr>
              <a:t>Второй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пункт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4941168"/>
            <a:ext cx="2910869" cy="2088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340769"/>
            <a:ext cx="2489393" cy="3960439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Кусочек </a:t>
            </a:r>
            <a:r>
              <a:rPr lang="ru-RU" sz="20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пазла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спрятан в одной из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шкатулок. Наша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задача найти эту шкатулку –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откопать.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 подойдёт не всякая шкатулка! </a:t>
            </a:r>
            <a:endParaRPr lang="ru-RU" sz="20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Я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 – хитрое число! Если ко мне добавить 6, то получится 9. Открывайте шкатулки, только если я написано на крышке. (Ищем бутылочку с цифрой 3).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504" y="714984"/>
            <a:ext cx="2596236" cy="2592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548680"/>
            <a:ext cx="3812476" cy="31237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9" y="3391638"/>
            <a:ext cx="4536504" cy="3402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6149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2139696" cy="64807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/>
                <a:ea typeface="Calibri"/>
                <a:cs typeface="Times New Roman"/>
              </a:rPr>
              <a:t>Третий пункт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149080"/>
            <a:ext cx="3257576" cy="2443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12776"/>
            <a:ext cx="2592289" cy="4392488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В этом месте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тянутся 4 верёвки, которые переплетаются и уходят в густую траву. Мы выбираем верёвочку, идём и в конце либо находим кусочек, либо верёвочка заканчивается узелком. Значит, надо выбрать другой путь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!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706416"/>
            <a:ext cx="4113246" cy="3084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1757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2139696" cy="79208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/>
                <a:ea typeface="Calibri"/>
                <a:cs typeface="Times New Roman"/>
              </a:rPr>
              <a:t>Четвертый пункт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980728"/>
            <a:ext cx="3744416" cy="23636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700808"/>
            <a:ext cx="2139696" cy="4673359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 этом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пункте мы находим 4 предмета. Под одним из них лежит кусочек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пазла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Мы можем поднять лишь один предмет (остальные пропитаны ядом браконьерами), и  он должен казаться лишним в этой «семейке».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Мы использовали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цветы: роза, ромашка, лилия, кувшинка. Лишняя кувшинка – растёт на воде.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4978" y="548680"/>
            <a:ext cx="2964330" cy="2223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073843"/>
            <a:ext cx="5010133" cy="37576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584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2139696" cy="57606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/>
                <a:ea typeface="Calibri"/>
                <a:cs typeface="Times New Roman"/>
              </a:rPr>
              <a:t>Пятый пункт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548681"/>
            <a:ext cx="3816424" cy="35012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340768"/>
            <a:ext cx="2345377" cy="5033399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Здесь мы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находим воздушные шары. Они висят на дереве или лежат на поляне.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Кусочек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пазла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в одном из шариков. Как его достать? (Проколоть палкой, иголкой от сосны, сесть сверху, сдувать шарики).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Решения детей могут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разделиться. Главное – найти шар, в котором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спрятан кусочек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пазла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005064"/>
            <a:ext cx="3906011" cy="29295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82139" y="1916832"/>
            <a:ext cx="2561861" cy="1921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9166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1500"/>
            <a:ext cx="2139696" cy="62069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/>
                <a:ea typeface="Calibri"/>
                <a:cs typeface="Times New Roman"/>
              </a:rPr>
              <a:t>Шестой пункт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340768"/>
            <a:ext cx="2489393" cy="5033399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  <a:buClrTx/>
              <a:buSzTx/>
              <a:defRPr/>
            </a:pPr>
            <a:r>
              <a:rPr lang="ru-RU" sz="1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Этот </a:t>
            </a:r>
            <a:r>
              <a:rPr lang="ru-RU" sz="1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пункт располагается там, где растут </a:t>
            </a:r>
            <a:r>
              <a:rPr lang="ru-RU" sz="1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деревья. </a:t>
            </a:r>
          </a:p>
          <a:p>
            <a:pPr lvl="0" algn="ctr">
              <a:spcBef>
                <a:spcPts val="0"/>
              </a:spcBef>
              <a:buClrTx/>
              <a:buSzTx/>
              <a:defRPr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Сделай 5 шагов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вперед от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дерева, о котором можно сказать так: Ствол белеет, шапочка зеленеет, стоит в белой одёжке, свесив серёжки. (Берёза)</a:t>
            </a:r>
          </a:p>
          <a:p>
            <a:pPr lvl="0" algn="ctr">
              <a:spcBef>
                <a:spcPts val="0"/>
              </a:spcBef>
              <a:buClrTx/>
              <a:buSzTx/>
            </a:pP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453601"/>
            <a:ext cx="4320480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44570"/>
            <a:ext cx="4032448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106882"/>
            <a:ext cx="3810000" cy="27854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022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04664"/>
            <a:ext cx="4979392" cy="3734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024352"/>
            <a:ext cx="5106144" cy="3829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cs1.livemaster.ru/storage/3e/8f/93bb99c9b72e8a82f463d2e095--dlya-doma-interera-klad-zdes-intererny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620688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istockimg.com/file_thumbview_approve/60458912/3/stock-illustration-60458912-pirate-treasure-chest-vector-illustrat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527024"/>
            <a:ext cx="2721639" cy="199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79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С</a:t>
            </a:r>
            <a:r>
              <a:rPr lang="ru-RU" b="1" i="1" smtClean="0">
                <a:latin typeface="Times New Roman"/>
                <a:ea typeface="Calibri"/>
                <a:cs typeface="Times New Roman"/>
              </a:rPr>
              <a:t>оветы</a:t>
            </a: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02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Начните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готовить </a:t>
            </a:r>
            <a:r>
              <a:rPr lang="ru-RU" sz="20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за 1–2 дня до его проведения. </a:t>
            </a:r>
            <a:endParaRPr lang="ru-RU" sz="20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Выбирайте задания немного легче тех, с  которыми обычно </a:t>
            </a:r>
            <a:r>
              <a:rPr lang="ru-RU" sz="200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справляются дети.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Не переусердствуйте с количеством пунктов. Для малышей – до 3–4 лет хватит 3–4 пунктов. Самые старшие дети смогут осилить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7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пунктов. 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40902">
            <a:off x="4702558" y="3568541"/>
            <a:ext cx="4098032" cy="30735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29000"/>
            <a:ext cx="4176463" cy="3132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4267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70096"/>
            <a:ext cx="3168352" cy="34648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</a:t>
            </a:r>
            <a:r>
              <a:rPr lang="ru-RU" dirty="0" err="1" smtClean="0"/>
              <a:t>квест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переводится на русский язык как "поиск".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Квест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– это цепочка игр и заданий, где в конце участник или участники что-то находят и приходят к финишу. Цепочка не простая, а требующая от игрока настоящего мозгового штурма.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365104"/>
            <a:ext cx="4109814" cy="189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52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и квалификация </a:t>
            </a:r>
            <a:r>
              <a:rPr lang="ru-RU" dirty="0" err="1" smtClean="0"/>
              <a:t>квест</a:t>
            </a:r>
            <a:r>
              <a:rPr lang="ru-RU" dirty="0" err="1"/>
              <a:t>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76800"/>
          </a:xfrm>
        </p:spPr>
        <p:txBody>
          <a:bodyPr/>
          <a:lstStyle/>
          <a:p>
            <a:r>
              <a:rPr lang="ru-RU" sz="2000" dirty="0" err="1" smtClean="0">
                <a:solidFill>
                  <a:srgbClr val="023872"/>
                </a:solidFill>
              </a:rPr>
              <a:t>Квест</a:t>
            </a:r>
            <a:r>
              <a:rPr lang="ru-RU" sz="2000" dirty="0">
                <a:solidFill>
                  <a:srgbClr val="023872"/>
                </a:solidFill>
              </a:rPr>
              <a:t>, как большая тематическая игра-занятие</a:t>
            </a:r>
            <a:r>
              <a:rPr lang="ru-RU" sz="2000" dirty="0" smtClean="0">
                <a:solidFill>
                  <a:srgbClr val="023872"/>
                </a:solidFill>
              </a:rPr>
              <a:t>.</a:t>
            </a:r>
          </a:p>
          <a:p>
            <a:r>
              <a:rPr lang="ru-RU" sz="2000" dirty="0" err="1" smtClean="0">
                <a:solidFill>
                  <a:srgbClr val="023872"/>
                </a:solidFill>
              </a:rPr>
              <a:t>Квест</a:t>
            </a:r>
            <a:r>
              <a:rPr lang="ru-RU" sz="2000" dirty="0" smtClean="0">
                <a:solidFill>
                  <a:srgbClr val="023872"/>
                </a:solidFill>
              </a:rPr>
              <a:t>, </a:t>
            </a:r>
            <a:r>
              <a:rPr lang="ru-RU" sz="2000" dirty="0">
                <a:solidFill>
                  <a:srgbClr val="023872"/>
                </a:solidFill>
              </a:rPr>
              <a:t>как возможность сделать обучение азартным.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 err="1">
                <a:solidFill>
                  <a:srgbClr val="023872"/>
                </a:solidFill>
              </a:rPr>
              <a:t>Квест</a:t>
            </a:r>
            <a:r>
              <a:rPr lang="ru-RU" sz="2000" dirty="0">
                <a:solidFill>
                  <a:srgbClr val="023872"/>
                </a:solidFill>
              </a:rPr>
              <a:t>, как общение и игра, которая </a:t>
            </a:r>
            <a:r>
              <a:rPr lang="ru-RU" sz="2000" dirty="0" smtClean="0">
                <a:solidFill>
                  <a:srgbClr val="023872"/>
                </a:solidFill>
              </a:rPr>
              <a:t>сближает.</a:t>
            </a:r>
          </a:p>
          <a:p>
            <a:r>
              <a:rPr lang="ru-RU" sz="2000" dirty="0" err="1" smtClean="0">
                <a:solidFill>
                  <a:srgbClr val="023872"/>
                </a:solidFill>
              </a:rPr>
              <a:t>Квест</a:t>
            </a:r>
            <a:r>
              <a:rPr lang="ru-RU" sz="2000" dirty="0">
                <a:solidFill>
                  <a:srgbClr val="023872"/>
                </a:solidFill>
              </a:rPr>
              <a:t>, как интересный праздник на день рождения!</a:t>
            </a:r>
            <a:r>
              <a:rPr lang="ru-RU" sz="2000" dirty="0"/>
              <a:t> 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6517272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735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72400" cy="1008111"/>
          </a:xfrm>
        </p:spPr>
        <p:txBody>
          <a:bodyPr/>
          <a:lstStyle/>
          <a:p>
            <a:r>
              <a:rPr lang="ru-RU" sz="2800" b="1" dirty="0" err="1" smtClean="0"/>
              <a:t>Квест</a:t>
            </a:r>
            <a:r>
              <a:rPr lang="ru-RU" sz="2800" b="1" dirty="0"/>
              <a:t> </a:t>
            </a:r>
            <a:r>
              <a:rPr lang="ru-RU" sz="2800" b="1" dirty="0" smtClean="0"/>
              <a:t>«Поможем лесным жителям»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8002088" cy="4968552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способствовать развитию воображения, внимания дошкольников, используя современные нетрадиционные методы и приемы, в частности, посредством внедрения в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образовательный процесс игровой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–технологии. 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Развития: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</a:t>
            </a:r>
            <a:r>
              <a:rPr lang="ru-RU" sz="1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математические способности.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</a:t>
            </a:r>
            <a:r>
              <a:rPr lang="ru-RU" sz="1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логику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воображение, творческое мышление;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поисковую активность, стремления к новизне.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Образования: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Фор­мировать умения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числа из двух меньших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Закрепить знание о цветах.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Закреплять название цветов, деревьев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целеустремленность;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личную ответственность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к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омандный дух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Вызывать интерес к новой форме игровой деятельности;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1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Материалы и оборудование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Разрезанная картинка по количеству пунктов в нашем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квесте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карта местности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 коробочки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 бутылочек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actimel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(шкатулок)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 атласные ленты длиною в 5–6 метров разного цвета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 напечатанных цветка.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3-5 шаров.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12776"/>
            <a:ext cx="4038600" cy="5112568"/>
          </a:xfrm>
        </p:spPr>
      </p:pic>
    </p:spTree>
    <p:extLst>
      <p:ext uri="{BB962C8B-B14F-4D97-AF65-F5344CB8AC3E}">
        <p14:creationId xmlns:p14="http://schemas.microsoft.com/office/powerpoint/2010/main" val="256746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52802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 данном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квесте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дети будут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находить в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6-ти пунктах 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кусочки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пазла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и составлять из него картинку. На собранной картинке будет изображён предмет или место, где надо искать главный «клад».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Однако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добыть 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пазл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можно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, только решив какую-то задачку или головоломку. Так как мы ищем кусочки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пазлов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нам не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важна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последовательность, в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 которой дети будут находить элементы. </a:t>
            </a:r>
            <a:endParaRPr lang="ru-RU" sz="20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304" y="3629430"/>
            <a:ext cx="3952648" cy="28239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140969"/>
            <a:ext cx="4464496" cy="3348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6911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Times New Roman"/>
                <a:ea typeface="Calibri"/>
                <a:cs typeface="+mn-cs"/>
              </a:rPr>
              <a:t>Предыстория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Браконьеры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отловили в лесу и спрятали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зайчиков (резиновые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игрушки). Нам надо найти их тайник и освободить зверушек.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Наградой  был подарок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 экологической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полиции.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9552" y="3933056"/>
            <a:ext cx="2808312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904248"/>
            <a:ext cx="4903379" cy="3913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0785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/>
                <a:ea typeface="Calibri"/>
                <a:cs typeface="Times New Roman"/>
              </a:rPr>
              <a:t>Подготовка.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3712468"/>
            <a:ext cx="4028256" cy="2520280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2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Нарисовали карту местности, где будем проводить </a:t>
            </a:r>
            <a:r>
              <a:rPr lang="ru-RU" sz="20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 Готовим задания для пунктов, потом раскладываем их в нужные места и затем обозначаем эти места на карте. 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340768"/>
            <a:ext cx="3600400" cy="235138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429" y="3429000"/>
            <a:ext cx="4194043" cy="31455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27984" y="1208211"/>
            <a:ext cx="460851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lvl="0" indent="-182880" algn="just">
              <a:lnSpc>
                <a:spcPct val="115000"/>
              </a:lnSpc>
              <a:spcBef>
                <a:spcPct val="20000"/>
              </a:spcBef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ru-RU" sz="2000" dirty="0">
                <a:solidFill>
                  <a:srgbClr val="292934"/>
                </a:solidFill>
                <a:latin typeface="Times New Roman"/>
                <a:ea typeface="Calibri"/>
                <a:cs typeface="Times New Roman"/>
              </a:rPr>
              <a:t>Выбрали место, где будут прятаться животные браконьеров. Сделали и напечатали фотографию. Далее, нашу картинку разрезаем на столько частей, сколько будет пунктов в нашем </a:t>
            </a:r>
            <a:r>
              <a:rPr lang="ru-RU" sz="2000" dirty="0" err="1">
                <a:solidFill>
                  <a:srgbClr val="292934"/>
                </a:solidFill>
                <a:latin typeface="Times New Roman"/>
                <a:ea typeface="Calibri"/>
                <a:cs typeface="Times New Roman"/>
              </a:rPr>
              <a:t>квесте</a:t>
            </a:r>
            <a:r>
              <a:rPr lang="ru-RU" sz="2000" dirty="0">
                <a:solidFill>
                  <a:srgbClr val="292934"/>
                </a:solidFill>
                <a:latin typeface="Times New Roman"/>
                <a:ea typeface="Calibri"/>
                <a:cs typeface="Times New Roman"/>
              </a:rPr>
              <a:t>. </a:t>
            </a:r>
            <a:endParaRPr lang="ru-RU" sz="2000" dirty="0">
              <a:solidFill>
                <a:srgbClr val="292934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531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>
                <a:latin typeface="Times New Roman"/>
                <a:ea typeface="Calibri"/>
                <a:cs typeface="Times New Roman"/>
              </a:rPr>
              <a:t>Задания для пунктов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3963936"/>
            <a:ext cx="4038600" cy="266429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Первый пункт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Готовим 3 коробки.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Кусочек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пазла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есть лишь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одной. Ребёнок может догадаться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какой по подсказкам на самих коробках (для малышей подсказки читаете вы). 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70343"/>
            <a:ext cx="3888432" cy="266440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34744"/>
            <a:ext cx="4018784" cy="30140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39952" y="1484784"/>
            <a:ext cx="500404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lvl="0" indent="-182880" algn="just">
              <a:lnSpc>
                <a:spcPct val="115000"/>
              </a:lnSpc>
              <a:spcBef>
                <a:spcPct val="20000"/>
              </a:spcBef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ru-RU" sz="2000" dirty="0">
                <a:solidFill>
                  <a:srgbClr val="292934"/>
                </a:solidFill>
                <a:latin typeface="Times New Roman"/>
                <a:ea typeface="Calibri"/>
                <a:cs typeface="Times New Roman"/>
              </a:rPr>
              <a:t>Вы можете предупредить, что остальные открывать нельзя, так как это капканы </a:t>
            </a:r>
            <a:r>
              <a:rPr lang="ru-RU" sz="2000" dirty="0" smtClean="0">
                <a:solidFill>
                  <a:srgbClr val="292934"/>
                </a:solidFill>
                <a:latin typeface="Times New Roman"/>
                <a:ea typeface="Calibri"/>
                <a:cs typeface="Times New Roman"/>
              </a:rPr>
              <a:t>браконьеров, </a:t>
            </a:r>
            <a:r>
              <a:rPr lang="ru-RU" sz="2000" dirty="0">
                <a:solidFill>
                  <a:srgbClr val="292934"/>
                </a:solidFill>
                <a:latin typeface="Times New Roman"/>
                <a:ea typeface="Calibri"/>
                <a:cs typeface="Times New Roman"/>
              </a:rPr>
              <a:t>дикие животные – враги колобка (для игры по колобку) или просто другие искатели автомобилей и игрушек (если мы ищем игрушку-машинку). </a:t>
            </a:r>
            <a:endParaRPr lang="ru-RU" sz="2000" dirty="0">
              <a:solidFill>
                <a:srgbClr val="292934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483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1189</TotalTime>
  <Words>543</Words>
  <Application>Microsoft Office PowerPoint</Application>
  <PresentationFormat>Экран (4:3)</PresentationFormat>
  <Paragraphs>68</Paragraphs>
  <Slides>16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Ясность</vt:lpstr>
      <vt:lpstr>Консультация для воспитателей «Прогулка с пользой»</vt:lpstr>
      <vt:lpstr>Что такое квест?</vt:lpstr>
      <vt:lpstr>Использование и квалификация квеста</vt:lpstr>
      <vt:lpstr>Квест «Поможем лесным жителям» </vt:lpstr>
      <vt:lpstr>Материалы и оборудование </vt:lpstr>
      <vt:lpstr>Презентация PowerPoint</vt:lpstr>
      <vt:lpstr>Предыстория</vt:lpstr>
      <vt:lpstr>Подготовка. </vt:lpstr>
      <vt:lpstr>Задания для пунктов </vt:lpstr>
      <vt:lpstr>Второй пункт</vt:lpstr>
      <vt:lpstr>Третий пункт. </vt:lpstr>
      <vt:lpstr>Четвертый пункт. </vt:lpstr>
      <vt:lpstr>Пятый пункт. </vt:lpstr>
      <vt:lpstr>Шестой пункт. </vt:lpstr>
      <vt:lpstr>Презентация PowerPoint</vt:lpstr>
      <vt:lpstr>Советы.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 и задачи</dc:title>
  <dc:creator>Ирина Горбачева</dc:creator>
  <cp:lastModifiedBy>Ирина Горбачева</cp:lastModifiedBy>
  <cp:revision>35</cp:revision>
  <dcterms:created xsi:type="dcterms:W3CDTF">2017-07-01T08:06:20Z</dcterms:created>
  <dcterms:modified xsi:type="dcterms:W3CDTF">2017-09-05T15:18:50Z</dcterms:modified>
</cp:coreProperties>
</file>