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1" r:id="rId7"/>
    <p:sldId id="261" r:id="rId8"/>
    <p:sldId id="262" r:id="rId9"/>
    <p:sldId id="263" r:id="rId10"/>
    <p:sldId id="267" r:id="rId11"/>
    <p:sldId id="264" r:id="rId12"/>
    <p:sldId id="265" r:id="rId13"/>
    <p:sldId id="266" r:id="rId14"/>
    <p:sldId id="269" r:id="rId15"/>
    <p:sldId id="268" r:id="rId16"/>
    <p:sldId id="270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0369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Отчет за лето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1 младшая группа №1 </a:t>
            </a:r>
          </a:p>
          <a:p>
            <a:r>
              <a:rPr lang="ru-RU" dirty="0" smtClean="0"/>
              <a:t>Воспитатели : Волох  Татьяна Владимировна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_000002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6200000">
            <a:off x="5112060" y="-351420"/>
            <a:ext cx="3240359" cy="4320479"/>
          </a:xfrm>
          <a:prstGeom prst="rect">
            <a:avLst/>
          </a:prstGeom>
        </p:spPr>
      </p:pic>
      <p:pic>
        <p:nvPicPr>
          <p:cNvPr id="6" name="Рисунок 5" descr="DSC_000002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6200000">
            <a:off x="571500" y="2857500"/>
            <a:ext cx="3429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556792"/>
            <a:ext cx="3096344" cy="453650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Вместе с детьми сами посадили цветы на клумбе, ухаживали: поливали, пололи и вырастили красивые цветы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60816-0007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3418150" y="910442"/>
            <a:ext cx="5774412" cy="433080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772816"/>
            <a:ext cx="25922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территории участка вместе с детьми наблюдали за луговыми цветами и лекарственными растениями. Ухаживали и наблюдали за ростом растений.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0160816-0006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3010971" y="1173605"/>
            <a:ext cx="6151532" cy="46136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772816"/>
            <a:ext cx="2664296" cy="439248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день березки мы с детьми провели рисование коллективное и нарядили березку ленточками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AM_963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3112401" y="1000167"/>
            <a:ext cx="6492214" cy="486916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70609-0037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260648"/>
            <a:ext cx="4416491" cy="3312368"/>
          </a:xfrm>
          <a:prstGeom prst="rect">
            <a:avLst/>
          </a:prstGeom>
        </p:spPr>
      </p:pic>
      <p:pic>
        <p:nvPicPr>
          <p:cNvPr id="6" name="Рисунок 5" descr="20170609-0039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27984" y="3392996"/>
            <a:ext cx="4286245" cy="321468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70307-0001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188640"/>
            <a:ext cx="4224469" cy="3168352"/>
          </a:xfrm>
          <a:prstGeom prst="rect">
            <a:avLst/>
          </a:prstGeom>
        </p:spPr>
      </p:pic>
      <p:pic>
        <p:nvPicPr>
          <p:cNvPr id="5" name="Рисунок 4" descr="20170609-0012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0800000">
            <a:off x="3923928" y="3077580"/>
            <a:ext cx="5040560" cy="378042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768752" cy="149817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день любимой игрушки мы с детьми отправились в путешествие на поезде вместе с игрушками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SAM_961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63688" y="1916832"/>
            <a:ext cx="6301208" cy="472590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20170601-0013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-432556" y="872716"/>
            <a:ext cx="5472610" cy="4104458"/>
          </a:xfrm>
          <a:prstGeom prst="rect">
            <a:avLst/>
          </a:prstGeom>
        </p:spPr>
      </p:pic>
      <p:pic>
        <p:nvPicPr>
          <p:cNvPr id="10" name="Рисунок 9" descr="20170601-0015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4015217" y="1952407"/>
            <a:ext cx="5606392" cy="420479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4320480" cy="178621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день ягод и  фруктов с детьми провели лепку «На лугу ягодки- землянички»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AM_962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51520" y="2420888"/>
            <a:ext cx="4864931" cy="3693744"/>
          </a:xfrm>
          <a:prstGeom prst="rect">
            <a:avLst/>
          </a:prstGeom>
        </p:spPr>
      </p:pic>
      <p:pic>
        <p:nvPicPr>
          <p:cNvPr id="4" name="Рисунок 3" descr="DSC_000001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92080" y="1628800"/>
            <a:ext cx="3402378" cy="453650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79712" y="404664"/>
            <a:ext cx="6707088" cy="11521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день воды экспериментировали с водой и делали аппликацию «рыбки плавают в аквариуме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0178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331640" y="1772816"/>
            <a:ext cx="7200800" cy="478874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332656"/>
            <a:ext cx="7200800" cy="187220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Летний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сезон справедливо считается благоприятным периодом для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оздоровления дошкольников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Можно больше находиться на воздухе, играть, закаляться, в полной мере насладиться его 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дарами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свежим воздухом, солнечными лучами и теплой нежной водой. В нашей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группе проводилась летняя оздоровительная работа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60816-0012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2123728" y="2761218"/>
            <a:ext cx="5462376" cy="409678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Проводилось обширное умывание водой рук до локтей и мытье ног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160715-0004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-152246" y="1960558"/>
            <a:ext cx="4958320" cy="3718740"/>
          </a:xfrm>
          <a:prstGeom prst="rect">
            <a:avLst/>
          </a:prstGeom>
        </p:spPr>
      </p:pic>
      <p:pic>
        <p:nvPicPr>
          <p:cNvPr id="4" name="Рисунок 3" descr="SAM_961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75989" y="2564904"/>
            <a:ext cx="4668011" cy="350100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Ежедневно мы пили соки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AM_963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124744"/>
            <a:ext cx="4620005" cy="3465004"/>
          </a:xfrm>
          <a:prstGeom prst="rect">
            <a:avLst/>
          </a:prstGeom>
        </p:spPr>
      </p:pic>
      <p:pic>
        <p:nvPicPr>
          <p:cNvPr id="4" name="Рисунок 3" descr="SAM_963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68010" y="3501008"/>
            <a:ext cx="4475989" cy="3356992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6635080" cy="158417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летний период дети заметно окрепли, подросли. Дети знают правила поведения во время прогулке, правила элементарной безопасности на улице, правила поведения в коллективе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SC0179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822563" y="2204864"/>
            <a:ext cx="7673365" cy="415910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476672"/>
            <a:ext cx="6768752" cy="2376264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Основными задачами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работы на летний оздоровительный период являлись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Осуществлять закаливающие процедуры с использованием естественных 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факторов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воздуха, солнца и воды.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Укреплять и сохранять здоровье детей.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Приоритетные направлениями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работы на летний период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физкультурное-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оздоровительная работа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культурно- досуговая деятельность.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170609-0036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95736" y="3031248"/>
            <a:ext cx="5102336" cy="382675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404665"/>
            <a:ext cx="65527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родителей были подготовлены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консультации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«Как уберечь ребёнка от теплового и солнечного удара», «Осторожно, ядовитые растения», «Кишечная инфекция», «О путешествии с детьми». «Как одевать ребенка в летний период». «Чем занять ребенка в дороге»</a:t>
            </a:r>
          </a:p>
          <a:p>
            <a:endParaRPr lang="ru-RU" dirty="0"/>
          </a:p>
        </p:txBody>
      </p:sp>
      <p:pic>
        <p:nvPicPr>
          <p:cNvPr id="8" name="Рисунок 7" descr="DSC0179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835696" y="3501008"/>
            <a:ext cx="5372176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0"/>
            <a:ext cx="63367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летний период проводились праздники и развлечения «Путешествие в страну сказок», посвящённое празднику дню защиты детей . Группа была украшена шарами, с детьми проводились различные игры, пели песни о лете, была красиво шарами украшена группа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AM_961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43608" y="2321496"/>
            <a:ext cx="6048672" cy="453650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70601-0026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6153094">
            <a:off x="4579012" y="1387821"/>
            <a:ext cx="4683495" cy="3512621"/>
          </a:xfrm>
          <a:prstGeom prst="rect">
            <a:avLst/>
          </a:prstGeom>
        </p:spPr>
      </p:pic>
      <p:pic>
        <p:nvPicPr>
          <p:cNvPr id="7" name="Рисунок 6" descr="20170601-0010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022015">
            <a:off x="-41379" y="1226867"/>
            <a:ext cx="5040195" cy="378014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476672"/>
            <a:ext cx="6912768" cy="151216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Отпраздновали день рождения летних именинников, коллективно рисовали мелками на асфальте.</a:t>
            </a:r>
            <a:endParaRPr lang="ru-RU" dirty="0"/>
          </a:p>
        </p:txBody>
      </p:sp>
      <p:pic>
        <p:nvPicPr>
          <p:cNvPr id="4" name="Рисунок 3" descr="SAM_961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63688" y="2348880"/>
            <a:ext cx="5568619" cy="417646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3106688" cy="5721499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посмотрели экологическое развлечение «Теремок» по сказке В. Бианки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0170601-0004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3490159" y="1270482"/>
            <a:ext cx="5774411" cy="433080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836712"/>
            <a:ext cx="3096344" cy="5289451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ходе развлечения с песком,водой дети узнали много интересного о свойствах песка, воды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Постоянно проводились наблюдения в природе, где они узнали много интересного о жизни растений, насекомых, птиц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20160816-0001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427984" y="692696"/>
            <a:ext cx="3867893" cy="515719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255</Words>
  <Application>Microsoft Office PowerPoint</Application>
  <PresentationFormat>Экран (4:3)</PresentationFormat>
  <Paragraphs>21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Отчет за лето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В день любимой игрушки мы с детьми отправились в путешествие на поезде вместе с игрушками</vt:lpstr>
      <vt:lpstr>Слайд 17</vt:lpstr>
      <vt:lpstr>В день ягод и  фруктов с детьми провели лепку «На лугу ягодки- землянички»</vt:lpstr>
      <vt:lpstr>В день воды экспериментировали с водой и делали аппликацию «рыбки плавают в аквариуме</vt:lpstr>
      <vt:lpstr>Проводилось обширное умывание водой рук до локтей и мытье ног </vt:lpstr>
      <vt:lpstr>Ежедневно мы пили соки</vt:lpstr>
      <vt:lpstr>за летний период дети заметно окрепли, подросли. Дети знают правила поведения во время прогулке, правила элементарной безопасности на улице, правила поведения в коллективе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за лето</dc:title>
  <dc:creator>COMP-1</dc:creator>
  <cp:lastModifiedBy>COMP-1</cp:lastModifiedBy>
  <cp:revision>16</cp:revision>
  <dcterms:created xsi:type="dcterms:W3CDTF">2017-09-04T22:10:05Z</dcterms:created>
  <dcterms:modified xsi:type="dcterms:W3CDTF">2017-09-05T00:49:42Z</dcterms:modified>
</cp:coreProperties>
</file>