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6" r:id="rId5"/>
    <p:sldId id="258" r:id="rId6"/>
    <p:sldId id="259" r:id="rId7"/>
    <p:sldId id="267" r:id="rId8"/>
    <p:sldId id="268" r:id="rId9"/>
    <p:sldId id="261" r:id="rId10"/>
    <p:sldId id="269" r:id="rId11"/>
    <p:sldId id="262" r:id="rId12"/>
    <p:sldId id="264" r:id="rId13"/>
    <p:sldId id="263" r:id="rId14"/>
    <p:sldId id="271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17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 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dirty="0" smtClean="0"/>
              <a:t> 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dirty="0" smtClean="0"/>
              <a:t>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221088"/>
            <a:ext cx="5544616" cy="242312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Авторы проекта: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Николаева Юлия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Руководитель проекта: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i="1" dirty="0" smtClean="0">
                <a:solidFill>
                  <a:schemeClr val="tx1"/>
                </a:solidFill>
              </a:rPr>
              <a:t>Учитель физической культуры </a:t>
            </a:r>
            <a:r>
              <a:rPr lang="ru-RU" sz="1800" b="1" i="1" dirty="0" err="1" smtClean="0">
                <a:solidFill>
                  <a:schemeClr val="tx1"/>
                </a:solidFill>
              </a:rPr>
              <a:t>Ширкова</a:t>
            </a:r>
            <a:r>
              <a:rPr lang="ru-RU" sz="1800" b="1" i="1" dirty="0" smtClean="0">
                <a:solidFill>
                  <a:schemeClr val="tx1"/>
                </a:solidFill>
              </a:rPr>
              <a:t> М.Н.</a:t>
            </a:r>
            <a:br>
              <a:rPr lang="ru-RU" sz="1800" b="1" i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г. Канаш 2017 год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20688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Муниципальное общеобразовательное учреждение «Средняя общеобразовательная школа №5»</a:t>
            </a:r>
            <a:b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Проект</a:t>
            </a:r>
            <a:b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4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« Мое здоровье в моих  руках»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 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2" descr="http://cdn01.ru/files/users/images/49/ca/49ca92970f5e0e3641a0a19654a9e7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852936"/>
            <a:ext cx="345638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507288" cy="4695800"/>
          </a:xfrm>
        </p:spPr>
        <p:txBody>
          <a:bodyPr/>
          <a:lstStyle/>
          <a:p>
            <a:r>
              <a:rPr lang="ru-RU" dirty="0" smtClean="0"/>
              <a:t>  Я начала собирать материал из статей, посвященных данной теме, с этой целью воспользовалась услугами ЦГБ, Интернета.</a:t>
            </a:r>
          </a:p>
          <a:p>
            <a:r>
              <a:rPr lang="ru-RU" dirty="0" smtClean="0"/>
              <a:t> Обратилась за помощью к научному руководителю, учителям физической культуры. </a:t>
            </a:r>
          </a:p>
          <a:p>
            <a:r>
              <a:rPr lang="ru-RU" dirty="0" smtClean="0"/>
              <a:t> Разработала схему диагностики учащихся.</a:t>
            </a:r>
            <a:endParaRPr lang="ru-RU" sz="2800" dirty="0" smtClean="0"/>
          </a:p>
          <a:p>
            <a:r>
              <a:rPr lang="ru-RU" sz="2800" dirty="0" smtClean="0"/>
              <a:t> </a:t>
            </a:r>
            <a:r>
              <a:rPr lang="ru-RU" dirty="0" smtClean="0"/>
              <a:t>Затем провела анкетирование и опросы</a:t>
            </a:r>
            <a:endParaRPr lang="ru-RU" sz="2800" dirty="0" smtClean="0"/>
          </a:p>
          <a:p>
            <a:pPr lvl="0"/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116632"/>
            <a:ext cx="8712968" cy="11387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263525" algn="l"/>
              </a:tabLst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Описание исследовательской работы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63525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www.13idei.ru/wp-content/uploads/2015/04/10-0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365104"/>
            <a:ext cx="2808312" cy="2106234"/>
          </a:xfrm>
          <a:prstGeom prst="rect">
            <a:avLst/>
          </a:prstGeom>
          <a:noFill/>
        </p:spPr>
      </p:pic>
      <p:pic>
        <p:nvPicPr>
          <p:cNvPr id="5128" name="Picture 8" descr="http://gkhkontrol.ru/wp-content/uploads/2017/02/%D0%BE%D0%BF%D1%80%D0%BE%D1%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509120"/>
            <a:ext cx="3179944" cy="21099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4932040" cy="61926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Результаты</a:t>
            </a:r>
          </a:p>
          <a:p>
            <a:r>
              <a:rPr lang="ru-RU" sz="2400" dirty="0" smtClean="0"/>
              <a:t>Изучила актуальность проблемы.</a:t>
            </a:r>
          </a:p>
          <a:p>
            <a:r>
              <a:rPr lang="ru-RU" sz="2400" dirty="0" smtClean="0"/>
              <a:t>Провела анкетирование среди сверстников и учащихся.</a:t>
            </a:r>
          </a:p>
          <a:p>
            <a:pPr marL="274320" lvl="2" indent="-274320">
              <a:buClr>
                <a:schemeClr val="accent3"/>
              </a:buClr>
              <a:buSzPct val="95000"/>
            </a:pPr>
            <a:r>
              <a:rPr lang="ru-RU" sz="2400" dirty="0" smtClean="0"/>
              <a:t>Выяснила, что скакалка хороша не только как снаряд для тренировки спортсменов. Прыжки со скакалкой благоприятно воздействую на весь организм человека, помогая поддерживать хорошую фигуру, но и самочувствие</a:t>
            </a:r>
          </a:p>
          <a:p>
            <a:endParaRPr lang="ru-RU" sz="3200" dirty="0"/>
          </a:p>
        </p:txBody>
      </p:sp>
      <p:pic>
        <p:nvPicPr>
          <p:cNvPr id="4099" name="Picture 3" descr="http://cliparts.co/cliparts/rTL/gE9/rTLgE9ex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00808"/>
            <a:ext cx="3672408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Заключение</a:t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4762872" cy="51278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Простенькая скакалочка развивает не одно, а практически все двигательные качества, кроме гибкости - но разогреть мышцы перед упражнениями на растяжку с ее помощью можно великолепно. Изучив множество литературы о пользе скакалки, я пришла к такому выводу : Это дешевый и доступный вид тренажера</a:t>
            </a:r>
          </a:p>
          <a:p>
            <a:pPr>
              <a:buNone/>
            </a:pPr>
            <a:r>
              <a:rPr lang="ru-RU" dirty="0" smtClean="0"/>
              <a:t>Благоприятно воздействует на весь мой организм Занимаясь самостоятельно, я улучшила свои показания по прыжкам со скакалкой на зачетных уроках по физической культуре.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Какие мышцы качаются когда прыгаешь на скакал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052736"/>
            <a:ext cx="3600400" cy="56246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692696"/>
            <a:ext cx="8229600" cy="12127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476672"/>
            <a:ext cx="8435280" cy="58479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Благоприятное воздействие скакалки на весь организм человека: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развивает мышцы ног, делают их стройными и красивыми.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служит для профилактики плоскостопия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способствует формированию правильной осанки </a:t>
            </a:r>
            <a:r>
              <a:rPr lang="ru-RU" smtClean="0"/>
              <a:t>, </a:t>
            </a:r>
            <a:r>
              <a:rPr lang="ru-RU" smtClean="0"/>
              <a:t>очень </a:t>
            </a:r>
            <a:r>
              <a:rPr lang="ru-RU" dirty="0" smtClean="0"/>
              <a:t>важно для здоровья.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укрепляют связки внутренних органов,</a:t>
            </a:r>
          </a:p>
          <a:p>
            <a:r>
              <a:rPr lang="ru-RU" dirty="0" smtClean="0"/>
              <a:t> </a:t>
            </a:r>
            <a:r>
              <a:rPr lang="ru-RU" dirty="0" smtClean="0"/>
              <a:t>ликвидирует застойные явления в организме.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улучшает перистальтику кишечника.</a:t>
            </a:r>
          </a:p>
          <a:p>
            <a:r>
              <a:rPr lang="ru-RU" dirty="0" smtClean="0"/>
              <a:t> </a:t>
            </a:r>
            <a:r>
              <a:rPr lang="ru-RU" dirty="0" smtClean="0"/>
              <a:t>укрепляет </a:t>
            </a:r>
            <a:r>
              <a:rPr lang="ru-RU" dirty="0" err="1" smtClean="0"/>
              <a:t>сердечно-сосудистую</a:t>
            </a:r>
            <a:r>
              <a:rPr lang="ru-RU" dirty="0" smtClean="0"/>
              <a:t> и дыхательную систему</a:t>
            </a:r>
          </a:p>
          <a:p>
            <a:r>
              <a:rPr lang="ru-RU" dirty="0" smtClean="0"/>
              <a:t> </a:t>
            </a:r>
            <a:r>
              <a:rPr lang="ru-RU" dirty="0" smtClean="0"/>
              <a:t>укрепляет мышцы тазового дна, что очень важно для девушек - будущих мам, поскольку именно эти мышцы способствую вынашиванию ребенка и предотвращению преждевременных родов.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 сделать скакалку своими руками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4896544" cy="53732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Скакалку можно довольно просто изготовить в домашних условиях. Можно взять обыкновенный бельевой шнур и сплести из него «косичку» необходимой вам длины. Чтобы определить длину, которая вам нужна, надо наступить на центр скакалки стопами и развести руки под углом 45 градусов по отношению к туловищу. Получился меньший угол - не годится, придется прыгать, сутулясь сильно сгибая руки. Если угол больше, предстоит выполнять более высокие прыжки, то потребуется больших </a:t>
            </a:r>
            <a:r>
              <a:rPr lang="ru-RU" dirty="0" err="1" smtClean="0"/>
              <a:t>энергозатрат</a:t>
            </a:r>
            <a:r>
              <a:rPr lang="ru-RU" dirty="0" smtClean="0"/>
              <a:t>. Для ручек мы используем пробки из- под минеральной воды. Полчаса работы, и вот скакалка готова.</a:t>
            </a:r>
            <a:endParaRPr lang="ru-RU" dirty="0"/>
          </a:p>
        </p:txBody>
      </p:sp>
      <p:pic>
        <p:nvPicPr>
          <p:cNvPr id="27653" name="Picture 5" descr="https://im0-tub-ru.yandex.net/i?id=3d74c5150d900470d785aa97a1437efd&amp;n=33&amp;h=215&amp;w=2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9" y="3892698"/>
            <a:ext cx="2592288" cy="2592289"/>
          </a:xfrm>
          <a:prstGeom prst="rect">
            <a:avLst/>
          </a:prstGeom>
          <a:noFill/>
        </p:spPr>
      </p:pic>
      <p:pic>
        <p:nvPicPr>
          <p:cNvPr id="27651" name="Picture 3" descr="http://turnik.od.ua/image/cache/700-700/data/navesnoje/detskie-gimnasticheskie-kol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8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Мои успехи и успехи друзей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41588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sz="8000" dirty="0" smtClean="0"/>
              <a:t>Почти у всех сложный распорядок дня и мы забываем о своем здоровье. Но я  сама стараюсь в домашних условиях прыгаю на скакалке, и добиваться хороших результатов.</a:t>
            </a:r>
          </a:p>
          <a:p>
            <a:pPr>
              <a:buNone/>
            </a:pPr>
            <a:r>
              <a:rPr lang="ru-RU" sz="8000" dirty="0" smtClean="0"/>
              <a:t> </a:t>
            </a:r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Я провела опрос среди своих друзей, которые посещают секцию </a:t>
            </a:r>
            <a:r>
              <a:rPr lang="ru-RU" sz="8000" dirty="0" err="1" smtClean="0"/>
              <a:t>танцов</a:t>
            </a:r>
            <a:r>
              <a:rPr lang="ru-RU" sz="8000" dirty="0" smtClean="0"/>
              <a:t>. Задала всем вопросы, применяют ли они на тренировках скакалки, сколько прыгают в минуту, какие качества развивают прыжками со скакалкой. Среди опрошенных 17 человек все ответили что используют скакалку как тренировочный снаряд. Потому что танцорам нужны эти качества прыгучести, а также выносливость. Средний результат прыжков в минуту достиг до 200- 205 раз, им приходится бегать в течение 40 минут без остановок.</a:t>
            </a:r>
          </a:p>
          <a:p>
            <a:pPr>
              <a:buNone/>
            </a:pPr>
            <a:r>
              <a:rPr lang="ru-RU" sz="800" dirty="0" smtClean="0"/>
              <a:t> </a:t>
            </a:r>
            <a:r>
              <a:rPr lang="ru-RU" sz="8000" dirty="0" smtClean="0"/>
              <a:t>Итак,</a:t>
            </a:r>
            <a:r>
              <a:rPr lang="ru-RU" sz="8000" b="1" dirty="0" smtClean="0"/>
              <a:t> </a:t>
            </a:r>
            <a:r>
              <a:rPr lang="ru-RU" sz="8000" b="1" dirty="0" smtClean="0">
                <a:solidFill>
                  <a:srgbClr val="0070C0"/>
                </a:solidFill>
              </a:rPr>
              <a:t>мое здоровье - в моих руках</a:t>
            </a:r>
            <a:r>
              <a:rPr lang="ru-RU" sz="8000" b="1" dirty="0" smtClean="0"/>
              <a:t>,</a:t>
            </a:r>
            <a:r>
              <a:rPr lang="ru-RU" sz="8000" dirty="0" smtClean="0"/>
              <a:t> чего и вам желаю! Используйте скакалку - как универсальный тренажер.</a:t>
            </a:r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88840"/>
            <a:ext cx="496855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772816"/>
            <a:ext cx="777686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92696"/>
            <a:ext cx="5842992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Оглавление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Титульный лист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1 стр.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Оглавление</a:t>
            </a:r>
            <a:r>
              <a:rPr lang="ru-RU" dirty="0" smtClean="0"/>
              <a:t>	      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2 стр.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Паспорт проекта   	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3-4 стр.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Аннотация  	       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5 стр.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Введение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6-8 стр.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Основная часть	       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9-11 стр.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Заключение	       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12 стр.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Приложение                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13-16 стр.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8475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 Паспорт проекта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49118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Название</a:t>
            </a:r>
          </a:p>
          <a:p>
            <a:pPr>
              <a:buNone/>
            </a:pPr>
            <a:r>
              <a:rPr lang="ru-RU" dirty="0" smtClean="0"/>
              <a:t>Социальный проект «Мое здоровье в моих руках»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Контактная информация</a:t>
            </a:r>
          </a:p>
          <a:p>
            <a:pPr>
              <a:buNone/>
            </a:pPr>
            <a:r>
              <a:rPr lang="ru-RU" dirty="0" smtClean="0"/>
              <a:t>МОУ СОШ №5 г.Канаш, улица Московская,д.20 Тел. (8233)2-84-36, (8233)2-16-58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Авторы</a:t>
            </a:r>
          </a:p>
          <a:p>
            <a:pPr>
              <a:buNone/>
            </a:pPr>
            <a:r>
              <a:rPr lang="ru-RU" dirty="0" smtClean="0"/>
              <a:t>Николаева Юлия Сергеевна, ученица 7Б класса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Руководитель проекта</a:t>
            </a:r>
          </a:p>
          <a:p>
            <a:pPr>
              <a:buNone/>
            </a:pPr>
            <a:r>
              <a:rPr lang="ru-RU" dirty="0" smtClean="0"/>
              <a:t>Ширкова Маргарита Николаевна, учитель физической культуры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</a:t>
            </a:r>
          </a:p>
          <a:p>
            <a:pPr>
              <a:buNone/>
            </a:pPr>
            <a:r>
              <a:rPr lang="ru-RU" dirty="0" smtClean="0"/>
              <a:t>Исследование влияния скакалки на физическое развитие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764704"/>
            <a:ext cx="8820472" cy="609329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Основные задачи</a:t>
            </a:r>
          </a:p>
          <a:p>
            <a:pPr>
              <a:buNone/>
            </a:pPr>
            <a:r>
              <a:rPr lang="ru-RU" sz="3800" dirty="0" smtClean="0"/>
              <a:t>-Собрать материал о скакалке</a:t>
            </a:r>
          </a:p>
          <a:p>
            <a:pPr lvl="0">
              <a:buNone/>
            </a:pPr>
            <a:r>
              <a:rPr lang="ru-RU" sz="3800" dirty="0" smtClean="0"/>
              <a:t>-Изучить статистические данные</a:t>
            </a:r>
          </a:p>
          <a:p>
            <a:pPr lvl="0">
              <a:buNone/>
            </a:pPr>
            <a:r>
              <a:rPr lang="ru-RU" sz="3800" dirty="0" smtClean="0"/>
              <a:t>-Подготовить иллюстративного материала -Провести классные часы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Рабочая гипотеза</a:t>
            </a:r>
          </a:p>
          <a:p>
            <a:pPr>
              <a:buNone/>
            </a:pPr>
            <a:r>
              <a:rPr lang="ru-RU" sz="3800" dirty="0" smtClean="0"/>
              <a:t>. Прыжки со скакалкой развивают все физические качества и способствуют нормальному функционированию всех внутренних органов.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Формы и методы реализации</a:t>
            </a:r>
          </a:p>
          <a:p>
            <a:pPr>
              <a:buNone/>
            </a:pPr>
            <a:r>
              <a:rPr lang="ru-RU" sz="3800" dirty="0" smtClean="0"/>
              <a:t>Анкетирование, опрос</a:t>
            </a:r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Сроки реализации</a:t>
            </a:r>
          </a:p>
          <a:p>
            <a:pPr>
              <a:buNone/>
            </a:pPr>
            <a:r>
              <a:rPr lang="ru-RU" sz="3800" dirty="0" smtClean="0"/>
              <a:t>Март- апрель 2017 года</a:t>
            </a:r>
          </a:p>
          <a:p>
            <a:pPr>
              <a:buNone/>
            </a:pPr>
            <a:endParaRPr lang="ru-RU" sz="3800" dirty="0" smtClean="0"/>
          </a:p>
          <a:p>
            <a:pPr>
              <a:buNone/>
            </a:pPr>
            <a:r>
              <a:rPr lang="ru-RU" sz="3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Интерактивные средства</a:t>
            </a:r>
          </a:p>
          <a:p>
            <a:pPr>
              <a:buNone/>
            </a:pPr>
            <a:r>
              <a:rPr lang="ru-RU" sz="3800" dirty="0" err="1" smtClean="0"/>
              <a:t>Мультмедийная</a:t>
            </a:r>
            <a:r>
              <a:rPr lang="ru-RU" sz="3800" dirty="0" smtClean="0"/>
              <a:t> презентация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5112568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 Аннотация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4104456" cy="51998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Цель моей работы - исследовать влияния скакалки на физическое развитие. Я подчеркиваю актуальность сохранения здоровья детей. И в качестве тренажера предлагаю эффективный и доступный снаряд - скакалку. </a:t>
            </a:r>
            <a:endParaRPr lang="ru-RU" dirty="0"/>
          </a:p>
        </p:txBody>
      </p:sp>
      <p:pic>
        <p:nvPicPr>
          <p:cNvPr id="10246" name="Picture 6" descr="http://www.dailywellnesstip.com/wp-content/uploads/2016/09/Jump-Rope-For-Weight-Lo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573016"/>
            <a:ext cx="2952328" cy="3016296"/>
          </a:xfrm>
          <a:prstGeom prst="rect">
            <a:avLst/>
          </a:prstGeom>
          <a:noFill/>
        </p:spPr>
      </p:pic>
      <p:pic>
        <p:nvPicPr>
          <p:cNvPr id="10244" name="Picture 4" descr="https://shape.ru/uploads/media/newsContent/0001/10/ca0a9a7afb2725ddcba46d55e307ed88a7ba53d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692696"/>
            <a:ext cx="2363341" cy="3456384"/>
          </a:xfrm>
          <a:prstGeom prst="rect">
            <a:avLst/>
          </a:prstGeom>
          <a:noFill/>
        </p:spPr>
      </p:pic>
      <p:pic>
        <p:nvPicPr>
          <p:cNvPr id="10248" name="Picture 8" descr="https://www.detsnab.ru/images/1137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412776"/>
            <a:ext cx="2304256" cy="1940427"/>
          </a:xfrm>
          <a:prstGeom prst="rect">
            <a:avLst/>
          </a:prstGeom>
          <a:noFill/>
        </p:spPr>
      </p:pic>
      <p:pic>
        <p:nvPicPr>
          <p:cNvPr id="10250" name="Picture 10" descr="http://www.uenchik.ru/media/import_files/6b/6b650ad3-d43a-11de-8ba5-002354bdf3f7_ff3a570f-8212-11e0-828d-002354bdf3f7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4437112"/>
            <a:ext cx="2039848" cy="18448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568952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Актуальность</a:t>
            </a:r>
          </a:p>
          <a:p>
            <a:pPr>
              <a:buNone/>
            </a:pPr>
            <a:r>
              <a:rPr lang="ru-RU" sz="2900" dirty="0" smtClean="0"/>
              <a:t>Здоровье человека - тема для разговора достаточно актуальная для всех времен и народов, а в XXI веке она становится первостепенной. Именно в школьный период формируется здоровье человека на всю последующую жизнь, многое здесь зависит от семейного воспитания, но учитывается то, что дети проводят в школе значительную часть дня.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урок ф.к. в 7б\DSCN30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6632"/>
            <a:ext cx="6408712" cy="46985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4869160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Каждый человек, в том числе и я, мечтает быть здоровым. Но как сохранить и чем измерить этот драгоценный дар природы? Для этого я предлагаю заняться зарядкой, используя доступные предметы.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5184576" cy="561662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5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5800" b="1" dirty="0" smtClean="0">
                <a:solidFill>
                  <a:schemeClr val="accent1">
                    <a:lumMod val="75000"/>
                  </a:schemeClr>
                </a:solidFill>
              </a:rPr>
              <a:t>Цели и задачи</a:t>
            </a:r>
          </a:p>
          <a:p>
            <a:pPr>
              <a:buNone/>
            </a:pPr>
            <a:r>
              <a:rPr lang="ru-RU" b="1" dirty="0" smtClean="0"/>
              <a:t>Цель:</a:t>
            </a:r>
          </a:p>
          <a:p>
            <a:pPr>
              <a:buNone/>
            </a:pPr>
            <a:r>
              <a:rPr lang="ru-RU" dirty="0" smtClean="0"/>
              <a:t>Исследование влияния скакалки на физическое развитие </a:t>
            </a:r>
          </a:p>
          <a:p>
            <a:pPr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-Собрать материал о скакалке</a:t>
            </a:r>
          </a:p>
          <a:p>
            <a:pPr lvl="0">
              <a:buNone/>
            </a:pPr>
            <a:r>
              <a:rPr lang="ru-RU" dirty="0" smtClean="0"/>
              <a:t>-Изучить статистические данные</a:t>
            </a:r>
          </a:p>
          <a:p>
            <a:pPr lvl="0">
              <a:buNone/>
            </a:pPr>
            <a:r>
              <a:rPr lang="ru-RU" dirty="0" smtClean="0"/>
              <a:t>-Подготовить иллюстративного материала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b="1" dirty="0" smtClean="0"/>
              <a:t>Целевая аудитория проекта:</a:t>
            </a:r>
            <a:r>
              <a:rPr lang="ru-RU" dirty="0" smtClean="0"/>
              <a:t> учащиеся школы №5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http://picsvision.ru/images/957629_blog-409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908720"/>
            <a:ext cx="3724275" cy="55911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Основная часть</a:t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1268760"/>
            <a:ext cx="5184576" cy="53285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Жизнь предлагает нам все более серьезные, не свойственные от природы условия: неподвижный образ жизни, сидение у телевизора и компьютера, монотонную работу и т.д. Не радует и экологическая обстановка - качества воздуха, воды и пищи, радиация. Чтобы быть умным, энергичным, трудоспособным и успешным, надо в первую очередь быть здоровым. С целью профилактики и для укрепления своего здоровья я применяю обычную скакалку. Прыжки со скакалкой развивают все физические качества и способствуют нормальному функционированию всех внутренних органов. Дешево и доступно!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880320" cy="206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996952"/>
            <a:ext cx="295232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264</TotalTime>
  <Words>773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          </vt:lpstr>
      <vt:lpstr>Оглавление </vt:lpstr>
      <vt:lpstr> Паспорт проекта </vt:lpstr>
      <vt:lpstr>Слайд 4</vt:lpstr>
      <vt:lpstr> Аннотация</vt:lpstr>
      <vt:lpstr>Слайд 6</vt:lpstr>
      <vt:lpstr>Слайд 7</vt:lpstr>
      <vt:lpstr> </vt:lpstr>
      <vt:lpstr>Основная часть </vt:lpstr>
      <vt:lpstr>Слайд 10</vt:lpstr>
      <vt:lpstr>Слайд 11</vt:lpstr>
      <vt:lpstr>Заключение </vt:lpstr>
      <vt:lpstr> </vt:lpstr>
      <vt:lpstr>Как сделать скакалку своими руками </vt:lpstr>
      <vt:lpstr>Мои успехи и успехи друзей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        </dc:title>
  <dc:creator>Home</dc:creator>
  <cp:lastModifiedBy>user</cp:lastModifiedBy>
  <cp:revision>33</cp:revision>
  <dcterms:created xsi:type="dcterms:W3CDTF">2017-04-01T16:08:04Z</dcterms:created>
  <dcterms:modified xsi:type="dcterms:W3CDTF">2017-04-27T10:40:46Z</dcterms:modified>
</cp:coreProperties>
</file>