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60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1551C-2FE7-42E5-92D0-DE11FB314FF0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D7654-119A-45EC-BEE0-A6B0B8C87F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3618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1551C-2FE7-42E5-92D0-DE11FB314FF0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D7654-119A-45EC-BEE0-A6B0B8C87F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3692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1551C-2FE7-42E5-92D0-DE11FB314FF0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D7654-119A-45EC-BEE0-A6B0B8C87F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68393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1551C-2FE7-42E5-92D0-DE11FB314FF0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D7654-119A-45EC-BEE0-A6B0B8C87FB3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181396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1551C-2FE7-42E5-92D0-DE11FB314FF0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D7654-119A-45EC-BEE0-A6B0B8C87F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51296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1551C-2FE7-42E5-92D0-DE11FB314FF0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D7654-119A-45EC-BEE0-A6B0B8C87F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68655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1551C-2FE7-42E5-92D0-DE11FB314FF0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D7654-119A-45EC-BEE0-A6B0B8C87F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57382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1551C-2FE7-42E5-92D0-DE11FB314FF0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D7654-119A-45EC-BEE0-A6B0B8C87F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320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1551C-2FE7-42E5-92D0-DE11FB314FF0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D7654-119A-45EC-BEE0-A6B0B8C87F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57044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1551C-2FE7-42E5-92D0-DE11FB314FF0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D7654-119A-45EC-BEE0-A6B0B8C87F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2931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1551C-2FE7-42E5-92D0-DE11FB314FF0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D7654-119A-45EC-BEE0-A6B0B8C87F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1850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1551C-2FE7-42E5-92D0-DE11FB314FF0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D7654-119A-45EC-BEE0-A6B0B8C87F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57365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1551C-2FE7-42E5-92D0-DE11FB314FF0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D7654-119A-45EC-BEE0-A6B0B8C87F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366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1551C-2FE7-42E5-92D0-DE11FB314FF0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D7654-119A-45EC-BEE0-A6B0B8C87F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6367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1551C-2FE7-42E5-92D0-DE11FB314FF0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D7654-119A-45EC-BEE0-A6B0B8C87F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0542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1551C-2FE7-42E5-92D0-DE11FB314FF0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D7654-119A-45EC-BEE0-A6B0B8C87F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4801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1551C-2FE7-42E5-92D0-DE11FB314FF0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D7654-119A-45EC-BEE0-A6B0B8C87F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2144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3F21551C-2FE7-42E5-92D0-DE11FB314FF0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BD7654-119A-45EC-BEE0-A6B0B8C87F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100702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  <p:sldLayoutId id="214748369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1945_%D0%B3%D0%BE%D0%B4" TargetMode="External"/><Relationship Id="rId2" Type="http://schemas.openxmlformats.org/officeDocument/2006/relationships/hyperlink" Target="https://ru.wikipedia.org/wiki/5_%D0%BE%D0%BA%D1%82%D1%8F%D0%B1%D1%80%D1%8F" TargetMode="Externa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1.png"/><Relationship Id="rId5" Type="http://schemas.openxmlformats.org/officeDocument/2006/relationships/hyperlink" Target="https://ru.wikipedia.org/wiki/%D0%91%D1%83%D1%80%D1%8F%D1%82-%D0%9C%D0%BE%D0%BD%D0%B3%D0%BE%D0%BB%D1%8C%D1%81%D0%BA%D0%B0%D1%8F_%D0%90%D0%A1%D0%A1%D0%A0" TargetMode="External"/><Relationship Id="rId4" Type="http://schemas.openxmlformats.org/officeDocument/2006/relationships/hyperlink" Target="https://ru.wikipedia.org/wiki/%D0%9A%D1%83%D1%80%D1%83%D0%BC%D0%BA%D0%B0%D0%BD%D1%81%D0%BA%D0%B8%D0%B9_%D0%B0%D0%B9%D0%BC%D0%B0%D0%BA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A%D1%83%D1%80%D1%83%D0%BC%D0%BA%D0%B0%D0%BD" TargetMode="External"/><Relationship Id="rId13" Type="http://schemas.openxmlformats.org/officeDocument/2006/relationships/hyperlink" Target="https://ru.wikipedia.org/wiki/%D0%9C%D0%B0%D0%B9%D0%BE%D1%80" TargetMode="External"/><Relationship Id="rId3" Type="http://schemas.openxmlformats.org/officeDocument/2006/relationships/hyperlink" Target="https://ru.wikipedia.org/wiki/20_%D0%BC%D0%B0%D1%80%D1%82%D0%B0" TargetMode="External"/><Relationship Id="rId7" Type="http://schemas.openxmlformats.org/officeDocument/2006/relationships/hyperlink" Target="https://ru.wikipedia.org/wiki/1956" TargetMode="External"/><Relationship Id="rId12" Type="http://schemas.openxmlformats.org/officeDocument/2006/relationships/hyperlink" Target="https://ru.wikipedia.org/wiki/%D0%A1%D0%BC%D0%BE%D0%BB%D0%B5%D0%BD%D1%81%D0%BA%D0%B0%D1%8F_%D0%BE%D0%B1%D0%BB%D0%B0%D1%81%D1%82%D1%8C" TargetMode="External"/><Relationship Id="rId2" Type="http://schemas.openxmlformats.org/officeDocument/2006/relationships/hyperlink" Target="https://ru.wikipedia.org/wiki/%D0%9E%D1%87%D0%B8%D1%80%D0%BE%D0%B2,_%D0%93%D1%83%D1%80%D0%B6%D0%B0%D0%BF_%D0%92%D0%B0%D0%BD%D1%8E%D1%88%D0%BA%D0%B5%D0%B5%D0%B2%D0%B8%D1%87" TargetMode="External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ru.wikipedia.org/wiki/%D0%97%D0%B0%D0%B1%D0%B0%D0%B9%D0%BA%D0%B0%D0%BB%D1%8C%D1%81%D0%BA%D0%B0%D1%8F_%D0%B3%D1%83%D0%B1%D0%B5%D1%80%D0%BD%D0%B8%D1%8F" TargetMode="External"/><Relationship Id="rId11" Type="http://schemas.openxmlformats.org/officeDocument/2006/relationships/hyperlink" Target="https://ru.wikipedia.org/wiki/%D0%A1%D0%BE%D0%B2%D0%B5%D1%82%D1%81%D0%BA%D0%B8%D0%B5_%D0%BF%D0%B0%D1%80%D1%82%D0%B8%D0%B7%D0%B0%D0%BD%D1%8B_%D0%B2_%D0%92%D0%B5%D0%BB%D0%B8%D0%BA%D0%BE%D0%B9_%D0%9E%D1%82%D0%B5%D1%87%D0%B5%D1%81%D1%82%D0%B2%D0%B5%D0%BD%D0%BD%D0%BE%D0%B9_%D0%B2%D0%BE%D0%B9%D0%BD%D0%B5" TargetMode="External"/><Relationship Id="rId5" Type="http://schemas.openxmlformats.org/officeDocument/2006/relationships/hyperlink" Target="https://ru.wikipedia.org/wiki/%D0%AF%D1%80%D0%B8%D0%BA%D1%82%D0%B0" TargetMode="External"/><Relationship Id="rId10" Type="http://schemas.openxmlformats.org/officeDocument/2006/relationships/hyperlink" Target="https://ru.wikipedia.org/wiki/%D0%92%D0%B5%D0%BB%D0%B8%D0%BA%D0%B0%D1%8F_%D0%9E%D1%82%D0%B5%D1%87%D0%B5%D1%81%D1%82%D0%B2%D0%B5%D0%BD%D0%BD%D0%B0%D1%8F_%D0%B2%D0%BE%D0%B9%D0%BD%D0%B0" TargetMode="External"/><Relationship Id="rId4" Type="http://schemas.openxmlformats.org/officeDocument/2006/relationships/hyperlink" Target="https://ru.wikipedia.org/wiki/1905" TargetMode="External"/><Relationship Id="rId9" Type="http://schemas.openxmlformats.org/officeDocument/2006/relationships/hyperlink" Target="https://ru.wikipedia.org/wiki/%D0%91%D1%83%D1%80%D1%8F%D1%82-%D0%9C%D0%BE%D0%BD%D0%B3%D0%BE%D0%BB%D1%8C%D1%81%D0%BA%D0%B0%D1%8F_%D0%90%D0%A1%D0%A1%D0%A0" TargetMode="External"/><Relationship Id="rId1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F%D1%80%D0%B5%D0%B7%D0%B8%D0%B4%D0%B5%D0%BD%D1%82" TargetMode="External"/><Relationship Id="rId7" Type="http://schemas.openxmlformats.org/officeDocument/2006/relationships/hyperlink" Target="https://ru.wikipedia.org/wiki/%D0%91%D1%83%D1%80%D1%8F%D1%82%D1%81%D0%BA%D0%B8%D0%B9_%D0%BD%D0%B0%D1%83%D1%87%D0%BD%D1%8B%D0%B9_%D1%86%D0%B5%D0%BD%D1%82%D1%80_%D0%A1%D0%9E_%D0%A0%D0%90%D0%9D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ru.wikipedia.org/wiki/%D0%92%D0%B5%D0%B4%D1%83%D1%89%D0%B8%D0%B9_%D0%BD%D0%B0%D1%83%D1%87%D0%BD%D1%8B%D0%B9_%D1%81%D0%BE%D1%82%D1%80%D1%83%D0%B4%D0%BD%D0%B8%D0%BA" TargetMode="External"/><Relationship Id="rId5" Type="http://schemas.openxmlformats.org/officeDocument/2006/relationships/hyperlink" Target="https://ru.wikipedia.org/wiki/%D0%90%D0%B4%D0%BC%D0%B8%D0%BD%D0%B8%D1%81%D1%82%D1%80%D0%B0%D1%86%D0%B8%D1%8F_%D0%BF%D1%80%D0%B5%D0%B7%D0%B8%D0%B4%D0%B5%D0%BD%D1%82%D0%B0_%D0%A0%D0%A4" TargetMode="External"/><Relationship Id="rId4" Type="http://schemas.openxmlformats.org/officeDocument/2006/relationships/hyperlink" Target="https://ru.wikipedia.org/wiki/%D0%91%D1%83%D1%80%D1%8F%D1%82%D0%B8%D1%8F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1974_%D0%B3%D0%BE%D0%B4" TargetMode="External"/><Relationship Id="rId3" Type="http://schemas.openxmlformats.org/officeDocument/2006/relationships/hyperlink" Target="https://ru.wikipedia.org/wiki/16_%D1%81%D0%B5%D0%BD%D1%82%D1%8F%D0%B1%D1%80%D1%8F" TargetMode="External"/><Relationship Id="rId7" Type="http://schemas.openxmlformats.org/officeDocument/2006/relationships/hyperlink" Target="https://ru.wikipedia.org/wiki/18_%D0%B8%D1%8E%D0%BD%D1%8F" TargetMode="External"/><Relationship Id="rId2" Type="http://schemas.openxmlformats.org/officeDocument/2006/relationships/hyperlink" Target="https://ru.wikipedia.org/wiki/%D0%91%D0%B0%D0%B4%D0%BC%D0%B0_%D0%9C%D0%B5%D0%BB%D0%B5%D0%BD%D1%82%D1%8C%D0%B5%D0%B2%D0%B8%D1%87_%D0%91%D0%B0%D0%BB%D0%B4%D0%B0%D0%BA%D0%BE%D0%B2" TargetMode="External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ru.wikipedia.org/wiki/%D0%93%D0%BE%D1%81%D1%83%D0%B4%D0%B0%D1%80%D1%81%D1%82%D0%B2%D0%BE_%D0%91%D1%83%D1%80%D1%8F%D1%82-%D0%9C%D0%BE%D0%BD%D0%B3%D0%BE%D0%BB%D0%B8%D1%8F" TargetMode="External"/><Relationship Id="rId11" Type="http://schemas.openxmlformats.org/officeDocument/2006/relationships/image" Target="../media/image19.png"/><Relationship Id="rId5" Type="http://schemas.openxmlformats.org/officeDocument/2006/relationships/hyperlink" Target="https://ru.wikipedia.org/wiki/%D0%9A%D1%83%D1%80%D1%83%D0%BC%D0%BA%D0%B0%D0%BD" TargetMode="External"/><Relationship Id="rId10" Type="http://schemas.openxmlformats.org/officeDocument/2006/relationships/hyperlink" Target="https://ru.wikipedia.org/wiki/%D0%9D%D0%B0%D1%80%D0%BE%D0%B4%D0%BD%D1%8B%D0%B9_%D0%B0%D1%80%D1%82%D0%B8%D1%81%D1%82_%D0%A0%D0%A1%D0%A4%D0%A1%D0%A0" TargetMode="External"/><Relationship Id="rId4" Type="http://schemas.openxmlformats.org/officeDocument/2006/relationships/hyperlink" Target="https://ru.wikipedia.org/wiki/1918_%D0%B3%D0%BE%D0%B4" TargetMode="External"/><Relationship Id="rId9" Type="http://schemas.openxmlformats.org/officeDocument/2006/relationships/hyperlink" Target="https://ru.wikipedia.org/wiki/%D0%A3%D0%BB%D0%B0%D0%BD-%D0%A3%D0%B4%D1%8D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-облако 3"/>
          <p:cNvSpPr/>
          <p:nvPr/>
        </p:nvSpPr>
        <p:spPr>
          <a:xfrm>
            <a:off x="6479817" y="0"/>
            <a:ext cx="4332288" cy="3149600"/>
          </a:xfrm>
          <a:prstGeom prst="cloudCallout">
            <a:avLst>
              <a:gd name="adj1" fmla="val 8111"/>
              <a:gd name="adj2" fmla="val 87723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100794" tIns="50397" rIns="100794" bIns="50397" anchor="ctr"/>
          <a:lstStyle/>
          <a:p>
            <a:pPr>
              <a:buFont typeface="Times New Roman" pitchFamily="16" charset="0"/>
              <a:buNone/>
              <a:defRPr/>
            </a:pPr>
            <a:endParaRPr lang="ru-RU" sz="26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Arial" charset="0"/>
            </a:endParaRPr>
          </a:p>
          <a:p>
            <a:pPr>
              <a:buFont typeface="Times New Roman" pitchFamily="16" charset="0"/>
              <a:buNone/>
              <a:defRPr/>
            </a:pPr>
            <a:r>
              <a:rPr lang="ru-RU" sz="2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charset="0"/>
              </a:rPr>
              <a:t>Россия – это самая большая страна мира. </a:t>
            </a:r>
          </a:p>
        </p:txBody>
      </p:sp>
      <p:pic>
        <p:nvPicPr>
          <p:cNvPr id="5" name="Picture 4" descr="Картинка 75 из 11278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2266" y="2099255"/>
            <a:ext cx="4528557" cy="4528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31986" y="4173538"/>
            <a:ext cx="2519363" cy="233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9169" y="0"/>
            <a:ext cx="3666209" cy="2239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730776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33479" y="376708"/>
            <a:ext cx="5092906" cy="1574808"/>
          </a:xfrm>
        </p:spPr>
        <p:txBody>
          <a:bodyPr/>
          <a:lstStyle/>
          <a:p>
            <a:r>
              <a:rPr lang="ru-RU" b="1" dirty="0" err="1"/>
              <a:t>Елбонов</a:t>
            </a:r>
            <a:r>
              <a:rPr lang="ru-RU" b="1" dirty="0"/>
              <a:t> Михаил </a:t>
            </a:r>
            <a:r>
              <a:rPr lang="ru-RU" b="1" dirty="0" err="1"/>
              <a:t>Гомбоевич</a:t>
            </a:r>
            <a:r>
              <a:rPr lang="ru-RU" dirty="0"/>
              <a:t> 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133479" y="2266682"/>
            <a:ext cx="5452955" cy="2099255"/>
          </a:xfrm>
        </p:spPr>
        <p:txBody>
          <a:bodyPr>
            <a:normAutofit/>
          </a:bodyPr>
          <a:lstStyle/>
          <a:p>
            <a:r>
              <a:rPr lang="ru-RU" sz="2000" dirty="0"/>
              <a:t>(род. </a:t>
            </a:r>
            <a:r>
              <a:rPr lang="ru-RU" sz="2000" dirty="0">
                <a:hlinkClick r:id="rId2" tooltip="5 октября"/>
              </a:rPr>
              <a:t>5 октября</a:t>
            </a:r>
            <a:r>
              <a:rPr lang="ru-RU" sz="2000" dirty="0"/>
              <a:t> </a:t>
            </a:r>
            <a:r>
              <a:rPr lang="ru-RU" sz="2000" dirty="0">
                <a:hlinkClick r:id="rId3" tooltip="1945 год"/>
              </a:rPr>
              <a:t>1945</a:t>
            </a:r>
            <a:r>
              <a:rPr lang="ru-RU" sz="2000" dirty="0"/>
              <a:t>, </a:t>
            </a:r>
            <a:r>
              <a:rPr lang="ru-RU" sz="2000" dirty="0" err="1">
                <a:hlinkClick r:id="rId4" tooltip="Курумканский аймак"/>
              </a:rPr>
              <a:t>Курумканский</a:t>
            </a:r>
            <a:r>
              <a:rPr lang="ru-RU" sz="2000" dirty="0">
                <a:hlinkClick r:id="rId4" tooltip="Курумканский аймак"/>
              </a:rPr>
              <a:t> аймак</a:t>
            </a:r>
            <a:r>
              <a:rPr lang="ru-RU" sz="2000" dirty="0"/>
              <a:t>, </a:t>
            </a:r>
            <a:r>
              <a:rPr lang="ru-RU" sz="2000" dirty="0">
                <a:hlinkClick r:id="rId5" tooltip="Бурят-Монгольская АССР"/>
              </a:rPr>
              <a:t>Бурят-Монгольская АССР</a:t>
            </a:r>
            <a:r>
              <a:rPr lang="ru-RU" sz="2000" dirty="0"/>
              <a:t>) — народный и заслуженный артист России и Республики Бурятия.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2973" y="376708"/>
            <a:ext cx="4483726" cy="6053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3145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75146" y="1068581"/>
            <a:ext cx="5092906" cy="1574808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Софья </a:t>
            </a:r>
            <a:r>
              <a:rPr lang="ru-RU" b="1" dirty="0" err="1"/>
              <a:t>Данзанэ</a:t>
            </a:r>
            <a:r>
              <a:rPr lang="ru-RU" b="1" dirty="0"/>
              <a:t> (</a:t>
            </a:r>
            <a:r>
              <a:rPr lang="ru-RU" b="1" dirty="0" err="1"/>
              <a:t>Данзанова</a:t>
            </a:r>
            <a:r>
              <a:rPr lang="ru-RU" b="1" dirty="0"/>
              <a:t> </a:t>
            </a:r>
            <a:r>
              <a:rPr lang="ru-RU" b="1" dirty="0" err="1"/>
              <a:t>Санжидма</a:t>
            </a:r>
            <a:r>
              <a:rPr lang="ru-RU" b="1" dirty="0"/>
              <a:t> </a:t>
            </a:r>
            <a:r>
              <a:rPr lang="ru-RU" b="1" dirty="0" err="1"/>
              <a:t>Булгатовна</a:t>
            </a:r>
            <a:r>
              <a:rPr lang="ru-RU" b="1" dirty="0"/>
              <a:t>)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275146" y="3039414"/>
            <a:ext cx="5671896" cy="1371600"/>
          </a:xfrm>
        </p:spPr>
        <p:txBody>
          <a:bodyPr>
            <a:noAutofit/>
          </a:bodyPr>
          <a:lstStyle/>
          <a:p>
            <a:r>
              <a:rPr lang="ru-RU" sz="1800" dirty="0"/>
              <a:t>родилась 8 июня 1949 года в селе </a:t>
            </a:r>
            <a:r>
              <a:rPr lang="ru-RU" sz="1800" dirty="0" err="1"/>
              <a:t>Аргада</a:t>
            </a:r>
            <a:r>
              <a:rPr lang="ru-RU" sz="1800" dirty="0"/>
              <a:t> </a:t>
            </a:r>
            <a:r>
              <a:rPr lang="ru-RU" sz="1800" dirty="0" err="1"/>
              <a:t>Курумканского</a:t>
            </a:r>
            <a:r>
              <a:rPr lang="ru-RU" sz="1800" dirty="0"/>
              <a:t> района Бурят-Монгольской АССР.) Заслуженная артистка Российской Федерации (1999), Народная артистка Республики Бурятия (1994), Заслуженная артистка Республики Бурятия (1991</a:t>
            </a:r>
            <a:r>
              <a:rPr lang="ru-RU" sz="1800" dirty="0" smtClean="0"/>
              <a:t>)</a:t>
            </a:r>
            <a:endParaRPr lang="ru-RU" sz="1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272" y="272267"/>
            <a:ext cx="4113728" cy="6301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54675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63023" y="537760"/>
            <a:ext cx="5092906" cy="1574808"/>
          </a:xfrm>
        </p:spPr>
        <p:txBody>
          <a:bodyPr/>
          <a:lstStyle/>
          <a:p>
            <a:r>
              <a:rPr lang="ru-RU" b="1" dirty="0" err="1">
                <a:hlinkClick r:id="rId2" tooltip="Очиров, Гуржап Ванюшкеевич"/>
              </a:rPr>
              <a:t>Очи́ров</a:t>
            </a:r>
            <a:r>
              <a:rPr lang="ru-RU" b="1" dirty="0">
                <a:hlinkClick r:id="rId2" tooltip="Очиров, Гуржап Ванюшкеевич"/>
              </a:rPr>
              <a:t> </a:t>
            </a:r>
            <a:r>
              <a:rPr lang="ru-RU" b="1" dirty="0" err="1">
                <a:hlinkClick r:id="rId2" tooltip="Очиров, Гуржап Ванюшкеевич"/>
              </a:rPr>
              <a:t>Гуржа́п</a:t>
            </a:r>
            <a:r>
              <a:rPr lang="ru-RU" b="1" dirty="0">
                <a:hlinkClick r:id="rId2" tooltip="Очиров, Гуржап Ванюшкеевич"/>
              </a:rPr>
              <a:t> </a:t>
            </a:r>
            <a:r>
              <a:rPr lang="ru-RU" b="1" dirty="0" err="1">
                <a:hlinkClick r:id="rId2" tooltip="Очиров, Гуржап Ванюшкеевич"/>
              </a:rPr>
              <a:t>Ванюшке́евич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63023" y="2266681"/>
            <a:ext cx="5620380" cy="2678805"/>
          </a:xfrm>
        </p:spPr>
        <p:txBody>
          <a:bodyPr>
            <a:normAutofit/>
          </a:bodyPr>
          <a:lstStyle/>
          <a:p>
            <a:r>
              <a:rPr lang="ru-RU" sz="2100" dirty="0"/>
              <a:t>(</a:t>
            </a:r>
            <a:r>
              <a:rPr lang="ru-RU" sz="2100" dirty="0">
                <a:hlinkClick r:id="rId3" tooltip="20 марта"/>
              </a:rPr>
              <a:t>20 марта</a:t>
            </a:r>
            <a:r>
              <a:rPr lang="ru-RU" sz="2100" dirty="0"/>
              <a:t> </a:t>
            </a:r>
            <a:r>
              <a:rPr lang="ru-RU" sz="2100" dirty="0">
                <a:hlinkClick r:id="rId4" tooltip="1905"/>
              </a:rPr>
              <a:t>1905</a:t>
            </a:r>
            <a:r>
              <a:rPr lang="ru-RU" sz="2100" dirty="0"/>
              <a:t>, улус </a:t>
            </a:r>
            <a:r>
              <a:rPr lang="ru-RU" sz="2100" dirty="0" err="1">
                <a:hlinkClick r:id="rId5" tooltip="Ярикта"/>
              </a:rPr>
              <a:t>Ярикто</a:t>
            </a:r>
            <a:r>
              <a:rPr lang="ru-RU" sz="2100" dirty="0"/>
              <a:t>, </a:t>
            </a:r>
            <a:r>
              <a:rPr lang="ru-RU" sz="2100" dirty="0">
                <a:hlinkClick r:id="rId6" tooltip="Забайкальская губерния"/>
              </a:rPr>
              <a:t>Забайкальская губерния</a:t>
            </a:r>
            <a:r>
              <a:rPr lang="ru-RU" sz="2100" dirty="0"/>
              <a:t> — </a:t>
            </a:r>
            <a:r>
              <a:rPr lang="ru-RU" sz="2100" dirty="0">
                <a:hlinkClick r:id="rId7" tooltip="1956"/>
              </a:rPr>
              <a:t>1956</a:t>
            </a:r>
            <a:r>
              <a:rPr lang="ru-RU" sz="2100" dirty="0"/>
              <a:t>, </a:t>
            </a:r>
            <a:r>
              <a:rPr lang="ru-RU" sz="2100" dirty="0">
                <a:hlinkClick r:id="rId8" tooltip="Курумкан"/>
              </a:rPr>
              <a:t>Курумкан</a:t>
            </a:r>
            <a:r>
              <a:rPr lang="ru-RU" sz="2100" dirty="0"/>
              <a:t>, </a:t>
            </a:r>
            <a:r>
              <a:rPr lang="ru-RU" sz="2100" dirty="0">
                <a:hlinkClick r:id="rId9" tooltip="Бурят-Монгольская АССР"/>
              </a:rPr>
              <a:t>Бурят-Монгольская АССР</a:t>
            </a:r>
            <a:r>
              <a:rPr lang="ru-RU" sz="2100" dirty="0"/>
              <a:t>) — участник </a:t>
            </a:r>
            <a:r>
              <a:rPr lang="ru-RU" sz="2100" dirty="0">
                <a:hlinkClick r:id="rId10" tooltip="Великая Отечественная война"/>
              </a:rPr>
              <a:t>Великой Отечественной войны</a:t>
            </a:r>
            <a:r>
              <a:rPr lang="ru-RU" sz="2100" dirty="0"/>
              <a:t>, командир </a:t>
            </a:r>
            <a:r>
              <a:rPr lang="ru-RU" sz="2100" dirty="0">
                <a:hlinkClick r:id="rId11" tooltip="Советские партизаны в Великой Отечественной войне"/>
              </a:rPr>
              <a:t>партизанской</a:t>
            </a:r>
            <a:r>
              <a:rPr lang="ru-RU" sz="2100" dirty="0"/>
              <a:t> бригады на </a:t>
            </a:r>
            <a:r>
              <a:rPr lang="ru-RU" sz="2100" dirty="0">
                <a:hlinkClick r:id="rId12" tooltip="Смоленская область"/>
              </a:rPr>
              <a:t>Смоленщине</a:t>
            </a:r>
            <a:r>
              <a:rPr lang="ru-RU" sz="2100" dirty="0"/>
              <a:t>, </a:t>
            </a:r>
            <a:r>
              <a:rPr lang="ru-RU" sz="2100" dirty="0">
                <a:hlinkClick r:id="rId13" tooltip="Майор"/>
              </a:rPr>
              <a:t>майор</a:t>
            </a:r>
            <a:r>
              <a:rPr lang="ru-RU" sz="2100" dirty="0"/>
              <a:t>.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97769" y="537760"/>
            <a:ext cx="4045441" cy="5841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58589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upload.wikimedia.org/wikipedia/commons/thumb/0/05/Buryat_in_Russia.svg/1181px-Buryat_in_Russia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00085" y="1787819"/>
            <a:ext cx="7397584" cy="4048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1"/>
          <p:cNvSpPr txBox="1"/>
          <p:nvPr/>
        </p:nvSpPr>
        <p:spPr>
          <a:xfrm>
            <a:off x="2442670" y="162908"/>
            <a:ext cx="69460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Республика Бурятия-</a:t>
            </a:r>
          </a:p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субъект Российской Федерации</a:t>
            </a:r>
            <a:endParaRPr lang="ru-RU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8912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egov-buryatia.ru/uploads/pics/489px-Coat_of_Arms_of_Bury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8755" y="274124"/>
            <a:ext cx="1928826" cy="2361828"/>
          </a:xfrm>
          <a:prstGeom prst="rect">
            <a:avLst/>
          </a:prstGeom>
          <a:noFill/>
        </p:spPr>
      </p:pic>
      <p:pic>
        <p:nvPicPr>
          <p:cNvPr id="5" name="Picture 4" descr="http://egov-buryatia.ru/uploads/pics/800px-Flag_of_Buryatia.gif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0127" y="3660665"/>
            <a:ext cx="2786082" cy="139304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892281" y="512293"/>
            <a:ext cx="6449454" cy="4893647"/>
          </a:xfrm>
          <a:prstGeom prst="rect">
            <a:avLst/>
          </a:prstGeom>
        </p:spPr>
        <p:txBody>
          <a:bodyPr wrap="square" numCol="2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ГОСУДАРСТВЕННЫЙ   ГИМН</a:t>
            </a:r>
          </a:p>
          <a:p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Музыка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А.А. Андреева    </a:t>
            </a:r>
          </a:p>
          <a:p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Слова Д.З. </a:t>
            </a:r>
            <a:r>
              <a:rPr 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Жалсараева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Таежная, озерная, степная,    </a:t>
            </a:r>
          </a:p>
          <a:p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Ты добрым светом солнечным полна. </a:t>
            </a:r>
          </a:p>
          <a:p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Цветущая от края и до края,       </a:t>
            </a:r>
          </a:p>
          <a:p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Будь счастлива, родная сторона. </a:t>
            </a:r>
          </a:p>
          <a:p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Брусничный дух, черемухи дыханье,</a:t>
            </a:r>
          </a:p>
          <a:p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Лилового багульника настой.   </a:t>
            </a:r>
          </a:p>
          <a:p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Я не дышу, а пью благоуханье  </a:t>
            </a:r>
          </a:p>
          <a:p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Моей земли, равнинной и лесной.</a:t>
            </a:r>
          </a:p>
          <a:p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Прими, земля, сыновнее спасибо,</a:t>
            </a:r>
          </a:p>
          <a:p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Святой водой Байкала угости,</a:t>
            </a:r>
          </a:p>
          <a:p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Чтоб я обрел невиданную силу</a:t>
            </a:r>
          </a:p>
          <a:p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Для дальнего нелегкого пути.</a:t>
            </a:r>
          </a:p>
          <a:p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С тобой, земля, мы слиты воедино,</a:t>
            </a:r>
          </a:p>
          <a:p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Моею стала и судьба твоя.</a:t>
            </a:r>
          </a:p>
          <a:p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Поклон тебе от сердца, край родимый,</a:t>
            </a:r>
          </a:p>
          <a:p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Любимая Бурятия моя!  </a:t>
            </a:r>
          </a:p>
          <a:p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О, Мать-земля!  </a:t>
            </a:r>
            <a:endParaRPr lang="ru-RU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  </a:t>
            </a:r>
            <a:endParaRPr lang="ru-RU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РЕСПУБЛИКИ   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БУРЯТИЯ</a:t>
            </a:r>
          </a:p>
          <a:p>
            <a:endParaRPr 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Хүгжэмынь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А.А. </a:t>
            </a:r>
            <a:r>
              <a:rPr 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Андреевэй</a:t>
            </a:r>
            <a:endParaRPr 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гэнь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Д.З. </a:t>
            </a:r>
            <a:r>
              <a:rPr 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Жалсараевай</a:t>
            </a:r>
            <a:endParaRPr 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нгын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дайдаар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хангай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тайгаар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нэмжыгшэ</a:t>
            </a:r>
            <a:endParaRPr 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лзы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Буряад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манай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нангин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үлгы.</a:t>
            </a:r>
            <a:endParaRPr 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Сэлмэг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сарюун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сэнхир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номин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шарайшни</a:t>
            </a:r>
            <a:endParaRPr 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Сэдьхэлдэмнай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хэзээдэшье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зулгы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Эрхим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хангал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санзай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шэнги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агаарташ</a:t>
            </a:r>
            <a:endParaRPr 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Эршэ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хүсөө элсүүлэнгүй яалайб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r>
              <a:rPr 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Эмтэй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домтой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мүнхын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 </a:t>
            </a:r>
            <a:r>
              <a:rPr 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аршаандаш</a:t>
            </a:r>
            <a:endParaRPr 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Эльгэ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зүрхөө хүртүүлэнгүй яалайб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Холын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замда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эхын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ё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оор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юрөөжэ,</a:t>
            </a:r>
            <a:endParaRPr 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Хүмүүн зондоо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хэтын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жаргал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хүсөөш.</a:t>
            </a:r>
            <a:endParaRPr 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Саяан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хадын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сэлгеэн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амяар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арюудхан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Байгал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далайн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гэгээн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долгёор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сүршөөш.</a:t>
            </a:r>
            <a:endParaRPr 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Шэрүүн сагай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ерээшье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аа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дэлхэйдэ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Шинии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заяан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зам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аа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хадуурхагүйл.</a:t>
            </a:r>
            <a:endParaRPr 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Эбтэй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дорюун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бүлын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ё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оор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жаргыш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даа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Энхэ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Буряад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манай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нангин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үлгы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Эхэ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нютаг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2363459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infokart.ru/wp-content/uploads/2011/10/karta_buriatii_po_raionam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0565" y="211803"/>
            <a:ext cx="9277816" cy="6317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олилиния 4"/>
          <p:cNvSpPr/>
          <p:nvPr/>
        </p:nvSpPr>
        <p:spPr>
          <a:xfrm>
            <a:off x="7379594" y="2369713"/>
            <a:ext cx="632724" cy="1084699"/>
          </a:xfrm>
          <a:custGeom>
            <a:avLst/>
            <a:gdLst>
              <a:gd name="connsiteX0" fmla="*/ 631065 w 632724"/>
              <a:gd name="connsiteY0" fmla="*/ 206062 h 1084699"/>
              <a:gd name="connsiteX1" fmla="*/ 618186 w 632724"/>
              <a:gd name="connsiteY1" fmla="*/ 141667 h 1084699"/>
              <a:gd name="connsiteX2" fmla="*/ 605307 w 632724"/>
              <a:gd name="connsiteY2" fmla="*/ 103031 h 1084699"/>
              <a:gd name="connsiteX3" fmla="*/ 528034 w 632724"/>
              <a:gd name="connsiteY3" fmla="*/ 51515 h 1084699"/>
              <a:gd name="connsiteX4" fmla="*/ 437882 w 632724"/>
              <a:gd name="connsiteY4" fmla="*/ 25757 h 1084699"/>
              <a:gd name="connsiteX5" fmla="*/ 399245 w 632724"/>
              <a:gd name="connsiteY5" fmla="*/ 0 h 1084699"/>
              <a:gd name="connsiteX6" fmla="*/ 283336 w 632724"/>
              <a:gd name="connsiteY6" fmla="*/ 12879 h 1084699"/>
              <a:gd name="connsiteX7" fmla="*/ 244699 w 632724"/>
              <a:gd name="connsiteY7" fmla="*/ 51515 h 1084699"/>
              <a:gd name="connsiteX8" fmla="*/ 218941 w 632724"/>
              <a:gd name="connsiteY8" fmla="*/ 141667 h 1084699"/>
              <a:gd name="connsiteX9" fmla="*/ 206062 w 632724"/>
              <a:gd name="connsiteY9" fmla="*/ 206062 h 1084699"/>
              <a:gd name="connsiteX10" fmla="*/ 193183 w 632724"/>
              <a:gd name="connsiteY10" fmla="*/ 321972 h 1084699"/>
              <a:gd name="connsiteX11" fmla="*/ 154547 w 632724"/>
              <a:gd name="connsiteY11" fmla="*/ 437881 h 1084699"/>
              <a:gd name="connsiteX12" fmla="*/ 90152 w 632724"/>
              <a:gd name="connsiteY12" fmla="*/ 579549 h 1084699"/>
              <a:gd name="connsiteX13" fmla="*/ 51516 w 632724"/>
              <a:gd name="connsiteY13" fmla="*/ 592428 h 1084699"/>
              <a:gd name="connsiteX14" fmla="*/ 25758 w 632724"/>
              <a:gd name="connsiteY14" fmla="*/ 631064 h 1084699"/>
              <a:gd name="connsiteX15" fmla="*/ 0 w 632724"/>
              <a:gd name="connsiteY15" fmla="*/ 708338 h 1084699"/>
              <a:gd name="connsiteX16" fmla="*/ 12879 w 632724"/>
              <a:gd name="connsiteY16" fmla="*/ 785611 h 1084699"/>
              <a:gd name="connsiteX17" fmla="*/ 25758 w 632724"/>
              <a:gd name="connsiteY17" fmla="*/ 824248 h 1084699"/>
              <a:gd name="connsiteX18" fmla="*/ 38637 w 632724"/>
              <a:gd name="connsiteY18" fmla="*/ 901521 h 1084699"/>
              <a:gd name="connsiteX19" fmla="*/ 51516 w 632724"/>
              <a:gd name="connsiteY19" fmla="*/ 1081825 h 1084699"/>
              <a:gd name="connsiteX20" fmla="*/ 206062 w 632724"/>
              <a:gd name="connsiteY20" fmla="*/ 1056067 h 1084699"/>
              <a:gd name="connsiteX21" fmla="*/ 244699 w 632724"/>
              <a:gd name="connsiteY21" fmla="*/ 1030310 h 1084699"/>
              <a:gd name="connsiteX22" fmla="*/ 270457 w 632724"/>
              <a:gd name="connsiteY22" fmla="*/ 991673 h 1084699"/>
              <a:gd name="connsiteX23" fmla="*/ 386367 w 632724"/>
              <a:gd name="connsiteY23" fmla="*/ 927279 h 1084699"/>
              <a:gd name="connsiteX24" fmla="*/ 540913 w 632724"/>
              <a:gd name="connsiteY24" fmla="*/ 914400 h 1084699"/>
              <a:gd name="connsiteX25" fmla="*/ 566671 w 632724"/>
              <a:gd name="connsiteY25" fmla="*/ 618186 h 1084699"/>
              <a:gd name="connsiteX26" fmla="*/ 605307 w 632724"/>
              <a:gd name="connsiteY26" fmla="*/ 540912 h 1084699"/>
              <a:gd name="connsiteX27" fmla="*/ 618186 w 632724"/>
              <a:gd name="connsiteY27" fmla="*/ 502276 h 1084699"/>
              <a:gd name="connsiteX28" fmla="*/ 605307 w 632724"/>
              <a:gd name="connsiteY28" fmla="*/ 425002 h 1084699"/>
              <a:gd name="connsiteX29" fmla="*/ 579550 w 632724"/>
              <a:gd name="connsiteY29" fmla="*/ 386366 h 1084699"/>
              <a:gd name="connsiteX30" fmla="*/ 566671 w 632724"/>
              <a:gd name="connsiteY30" fmla="*/ 347729 h 1084699"/>
              <a:gd name="connsiteX31" fmla="*/ 579550 w 632724"/>
              <a:gd name="connsiteY31" fmla="*/ 257577 h 1084699"/>
              <a:gd name="connsiteX32" fmla="*/ 631065 w 632724"/>
              <a:gd name="connsiteY32" fmla="*/ 206062 h 1084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632724" h="1084699">
                <a:moveTo>
                  <a:pt x="631065" y="206062"/>
                </a:moveTo>
                <a:cubicBezTo>
                  <a:pt x="637504" y="186744"/>
                  <a:pt x="623495" y="162903"/>
                  <a:pt x="618186" y="141667"/>
                </a:cubicBezTo>
                <a:cubicBezTo>
                  <a:pt x="614893" y="128497"/>
                  <a:pt x="614906" y="112630"/>
                  <a:pt x="605307" y="103031"/>
                </a:cubicBezTo>
                <a:cubicBezTo>
                  <a:pt x="583417" y="81141"/>
                  <a:pt x="558067" y="59023"/>
                  <a:pt x="528034" y="51515"/>
                </a:cubicBezTo>
                <a:cubicBezTo>
                  <a:pt x="511528" y="47388"/>
                  <a:pt x="456359" y="34995"/>
                  <a:pt x="437882" y="25757"/>
                </a:cubicBezTo>
                <a:cubicBezTo>
                  <a:pt x="424038" y="18835"/>
                  <a:pt x="412124" y="8586"/>
                  <a:pt x="399245" y="0"/>
                </a:cubicBezTo>
                <a:cubicBezTo>
                  <a:pt x="360609" y="4293"/>
                  <a:pt x="320215" y="586"/>
                  <a:pt x="283336" y="12879"/>
                </a:cubicBezTo>
                <a:cubicBezTo>
                  <a:pt x="266057" y="18639"/>
                  <a:pt x="254802" y="36361"/>
                  <a:pt x="244699" y="51515"/>
                </a:cubicBezTo>
                <a:cubicBezTo>
                  <a:pt x="237528" y="62271"/>
                  <a:pt x="220372" y="135227"/>
                  <a:pt x="218941" y="141667"/>
                </a:cubicBezTo>
                <a:cubicBezTo>
                  <a:pt x="214192" y="163036"/>
                  <a:pt x="209158" y="184392"/>
                  <a:pt x="206062" y="206062"/>
                </a:cubicBezTo>
                <a:cubicBezTo>
                  <a:pt x="200564" y="244546"/>
                  <a:pt x="200807" y="283852"/>
                  <a:pt x="193183" y="321972"/>
                </a:cubicBezTo>
                <a:cubicBezTo>
                  <a:pt x="180299" y="386395"/>
                  <a:pt x="167429" y="386352"/>
                  <a:pt x="154547" y="437881"/>
                </a:cubicBezTo>
                <a:cubicBezTo>
                  <a:pt x="136746" y="509083"/>
                  <a:pt x="147454" y="541347"/>
                  <a:pt x="90152" y="579549"/>
                </a:cubicBezTo>
                <a:cubicBezTo>
                  <a:pt x="78857" y="587079"/>
                  <a:pt x="64395" y="588135"/>
                  <a:pt x="51516" y="592428"/>
                </a:cubicBezTo>
                <a:cubicBezTo>
                  <a:pt x="42930" y="605307"/>
                  <a:pt x="32044" y="616920"/>
                  <a:pt x="25758" y="631064"/>
                </a:cubicBezTo>
                <a:cubicBezTo>
                  <a:pt x="14731" y="655875"/>
                  <a:pt x="0" y="708338"/>
                  <a:pt x="0" y="708338"/>
                </a:cubicBezTo>
                <a:cubicBezTo>
                  <a:pt x="4293" y="734096"/>
                  <a:pt x="7214" y="760120"/>
                  <a:pt x="12879" y="785611"/>
                </a:cubicBezTo>
                <a:cubicBezTo>
                  <a:pt x="15824" y="798863"/>
                  <a:pt x="22813" y="810996"/>
                  <a:pt x="25758" y="824248"/>
                </a:cubicBezTo>
                <a:cubicBezTo>
                  <a:pt x="31423" y="849739"/>
                  <a:pt x="34344" y="875763"/>
                  <a:pt x="38637" y="901521"/>
                </a:cubicBezTo>
                <a:cubicBezTo>
                  <a:pt x="42930" y="961622"/>
                  <a:pt x="14778" y="1034066"/>
                  <a:pt x="51516" y="1081825"/>
                </a:cubicBezTo>
                <a:cubicBezTo>
                  <a:pt x="59452" y="1092141"/>
                  <a:pt x="172964" y="1072616"/>
                  <a:pt x="206062" y="1056067"/>
                </a:cubicBezTo>
                <a:cubicBezTo>
                  <a:pt x="219906" y="1049145"/>
                  <a:pt x="231820" y="1038896"/>
                  <a:pt x="244699" y="1030310"/>
                </a:cubicBezTo>
                <a:cubicBezTo>
                  <a:pt x="253285" y="1017431"/>
                  <a:pt x="258808" y="1001866"/>
                  <a:pt x="270457" y="991673"/>
                </a:cubicBezTo>
                <a:cubicBezTo>
                  <a:pt x="292334" y="972530"/>
                  <a:pt x="347608" y="932447"/>
                  <a:pt x="386367" y="927279"/>
                </a:cubicBezTo>
                <a:cubicBezTo>
                  <a:pt x="437607" y="920447"/>
                  <a:pt x="489398" y="918693"/>
                  <a:pt x="540913" y="914400"/>
                </a:cubicBezTo>
                <a:cubicBezTo>
                  <a:pt x="583118" y="787786"/>
                  <a:pt x="539557" y="929993"/>
                  <a:pt x="566671" y="618186"/>
                </a:cubicBezTo>
                <a:cubicBezTo>
                  <a:pt x="570078" y="579001"/>
                  <a:pt x="588400" y="574727"/>
                  <a:pt x="605307" y="540912"/>
                </a:cubicBezTo>
                <a:cubicBezTo>
                  <a:pt x="611378" y="528770"/>
                  <a:pt x="613893" y="515155"/>
                  <a:pt x="618186" y="502276"/>
                </a:cubicBezTo>
                <a:cubicBezTo>
                  <a:pt x="613893" y="476518"/>
                  <a:pt x="613565" y="449775"/>
                  <a:pt x="605307" y="425002"/>
                </a:cubicBezTo>
                <a:cubicBezTo>
                  <a:pt x="600412" y="410318"/>
                  <a:pt x="586472" y="400210"/>
                  <a:pt x="579550" y="386366"/>
                </a:cubicBezTo>
                <a:cubicBezTo>
                  <a:pt x="573479" y="374224"/>
                  <a:pt x="570964" y="360608"/>
                  <a:pt x="566671" y="347729"/>
                </a:cubicBezTo>
                <a:cubicBezTo>
                  <a:pt x="570964" y="317678"/>
                  <a:pt x="565975" y="284728"/>
                  <a:pt x="579550" y="257577"/>
                </a:cubicBezTo>
                <a:cubicBezTo>
                  <a:pt x="585621" y="245435"/>
                  <a:pt x="624626" y="225380"/>
                  <a:pt x="631065" y="206062"/>
                </a:cubicBezTo>
                <a:close/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26771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ртинки по запросу курумканский район 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334111" cy="3979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Картинки по запросу курумканский район фото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110" y="0"/>
            <a:ext cx="6857890" cy="4377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Картинки по запросу курумканский район фото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108" y="3799268"/>
            <a:ext cx="6857891" cy="3058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3551865"/>
            <a:ext cx="5334111" cy="3306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50473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Картинки по запросу николай дамдино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608" y="303089"/>
            <a:ext cx="9787944" cy="6381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69328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920" y="625966"/>
            <a:ext cx="4464872" cy="5298315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249389" y="270090"/>
            <a:ext cx="5092906" cy="1574808"/>
          </a:xfrm>
        </p:spPr>
        <p:txBody>
          <a:bodyPr/>
          <a:lstStyle/>
          <a:p>
            <a:r>
              <a:rPr lang="ru-RU" b="1" dirty="0" smtClean="0"/>
              <a:t>Потапов Леонид Васильевич</a:t>
            </a:r>
            <a:endParaRPr lang="ru-RU" b="1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5257316" y="2125013"/>
            <a:ext cx="5084979" cy="3940935"/>
          </a:xfrm>
        </p:spPr>
        <p:txBody>
          <a:bodyPr>
            <a:noAutofit/>
          </a:bodyPr>
          <a:lstStyle/>
          <a:p>
            <a:r>
              <a:rPr lang="ru-RU" sz="2000" dirty="0"/>
              <a:t>российский государственный деятель, первый </a:t>
            </a:r>
            <a:r>
              <a:rPr lang="ru-RU" sz="2000" dirty="0">
                <a:hlinkClick r:id="rId3" tooltip="Президент"/>
              </a:rPr>
              <a:t>президент</a:t>
            </a:r>
            <a:r>
              <a:rPr lang="ru-RU" sz="2000" dirty="0"/>
              <a:t> </a:t>
            </a:r>
            <a:r>
              <a:rPr lang="ru-RU" sz="2000" dirty="0">
                <a:hlinkClick r:id="rId4" tooltip="Бурятия"/>
              </a:rPr>
              <a:t>Республики Бурятия</a:t>
            </a:r>
            <a:r>
              <a:rPr lang="ru-RU" sz="2000" dirty="0"/>
              <a:t> (1994—2007), помощник руководителя </a:t>
            </a:r>
            <a:r>
              <a:rPr lang="ru-RU" sz="2000" dirty="0">
                <a:hlinkClick r:id="rId5" tooltip="Администрация президента РФ"/>
              </a:rPr>
              <a:t>Администрации Президента РФ</a:t>
            </a:r>
            <a:r>
              <a:rPr lang="ru-RU" sz="2000" dirty="0"/>
              <a:t> (2007—2009), с 2009 — </a:t>
            </a:r>
            <a:r>
              <a:rPr lang="ru-RU" sz="2000" dirty="0">
                <a:hlinkClick r:id="rId6" tooltip="Ведущий научный сотрудник"/>
              </a:rPr>
              <a:t>ведущий научный сотрудник</a:t>
            </a:r>
            <a:r>
              <a:rPr lang="ru-RU" sz="2000" dirty="0"/>
              <a:t> отдела региональных социально-экономических исследований </a:t>
            </a:r>
            <a:r>
              <a:rPr lang="ru-RU" sz="2000" dirty="0">
                <a:hlinkClick r:id="rId7" tooltip="Бурятский научный центр СО РАН"/>
              </a:rPr>
              <a:t>Бурятского научного центра СО РАН</a:t>
            </a:r>
            <a:r>
              <a:rPr lang="ru-RU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430377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07721" y="825492"/>
            <a:ext cx="5092906" cy="1574808"/>
          </a:xfrm>
        </p:spPr>
        <p:txBody>
          <a:bodyPr/>
          <a:lstStyle/>
          <a:p>
            <a:r>
              <a:rPr lang="ru-RU" b="1" dirty="0" err="1">
                <a:solidFill>
                  <a:schemeClr val="tx1"/>
                </a:solidFill>
                <a:hlinkClick r:id="rId2" tooltip="Бадма Мелентьевич Балдаков"/>
              </a:rPr>
              <a:t>Балдаков</a:t>
            </a:r>
            <a:r>
              <a:rPr lang="ru-RU" b="1" dirty="0">
                <a:solidFill>
                  <a:schemeClr val="tx1"/>
                </a:solidFill>
                <a:hlinkClick r:id="rId2" tooltip="Бадма Мелентьевич Балдаков"/>
              </a:rPr>
              <a:t> </a:t>
            </a:r>
            <a:r>
              <a:rPr lang="ru-RU" b="1" dirty="0" err="1">
                <a:solidFill>
                  <a:schemeClr val="tx1"/>
                </a:solidFill>
                <a:hlinkClick r:id="rId2" tooltip="Бадма Мелентьевич Балдаков"/>
              </a:rPr>
              <a:t>Бадма</a:t>
            </a:r>
            <a:r>
              <a:rPr lang="ru-RU" b="1" dirty="0">
                <a:solidFill>
                  <a:schemeClr val="tx1"/>
                </a:solidFill>
                <a:hlinkClick r:id="rId2" tooltip="Бадма Мелентьевич Балдаков"/>
              </a:rPr>
              <a:t> </a:t>
            </a:r>
            <a:r>
              <a:rPr lang="ru-RU" b="1" dirty="0" err="1">
                <a:solidFill>
                  <a:schemeClr val="tx1"/>
                </a:solidFill>
                <a:hlinkClick r:id="rId2" tooltip="Бадма Мелентьевич Балдаков"/>
              </a:rPr>
              <a:t>Мелентьевич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115648" y="2640169"/>
            <a:ext cx="5084979" cy="1371600"/>
          </a:xfrm>
        </p:spPr>
        <p:txBody>
          <a:bodyPr>
            <a:noAutofit/>
          </a:bodyPr>
          <a:lstStyle/>
          <a:p>
            <a:r>
              <a:rPr lang="ru-RU" sz="2000" dirty="0"/>
              <a:t>(</a:t>
            </a:r>
            <a:r>
              <a:rPr lang="ru-RU" sz="2000" dirty="0">
                <a:hlinkClick r:id="rId3" tooltip="16 сентября"/>
              </a:rPr>
              <a:t>16 сентября</a:t>
            </a:r>
            <a:r>
              <a:rPr lang="ru-RU" sz="2000" dirty="0"/>
              <a:t> </a:t>
            </a:r>
            <a:r>
              <a:rPr lang="ru-RU" sz="2000" dirty="0">
                <a:hlinkClick r:id="rId4" tooltip="1918 год"/>
              </a:rPr>
              <a:t>1918</a:t>
            </a:r>
            <a:r>
              <a:rPr lang="ru-RU" sz="2000" dirty="0"/>
              <a:t>, село </a:t>
            </a:r>
            <a:r>
              <a:rPr lang="ru-RU" sz="2000" dirty="0">
                <a:hlinkClick r:id="rId5" tooltip="Курумкан"/>
              </a:rPr>
              <a:t>Курумкан</a:t>
            </a:r>
            <a:r>
              <a:rPr lang="ru-RU" sz="2000" dirty="0"/>
              <a:t>, </a:t>
            </a:r>
            <a:r>
              <a:rPr lang="ru-RU" sz="2000" dirty="0">
                <a:hlinkClick r:id="rId6" tooltip="Государство Бурят-Монголия"/>
              </a:rPr>
              <a:t>Бурят-Монголия</a:t>
            </a:r>
            <a:r>
              <a:rPr lang="ru-RU" sz="2000" dirty="0"/>
              <a:t> — </a:t>
            </a:r>
            <a:r>
              <a:rPr lang="ru-RU" sz="2000" dirty="0">
                <a:hlinkClick r:id="rId7" tooltip="18 июня"/>
              </a:rPr>
              <a:t>18 июня</a:t>
            </a:r>
            <a:r>
              <a:rPr lang="ru-RU" sz="2000" dirty="0"/>
              <a:t> </a:t>
            </a:r>
            <a:r>
              <a:rPr lang="ru-RU" sz="2000" dirty="0">
                <a:hlinkClick r:id="rId8" tooltip="1974 год"/>
              </a:rPr>
              <a:t>1974</a:t>
            </a:r>
            <a:r>
              <a:rPr lang="ru-RU" sz="2000" dirty="0"/>
              <a:t>, </a:t>
            </a:r>
            <a:r>
              <a:rPr lang="ru-RU" sz="2000" dirty="0">
                <a:hlinkClick r:id="rId9" tooltip="Улан-Удэ"/>
              </a:rPr>
              <a:t>Улан-Удэ</a:t>
            </a:r>
            <a:r>
              <a:rPr lang="ru-RU" sz="2000" dirty="0"/>
              <a:t>) — бурятский советский оперный певец-бас, </a:t>
            </a:r>
            <a:r>
              <a:rPr lang="ru-RU" sz="2000" dirty="0">
                <a:hlinkClick r:id="rId10" tooltip="Народный артист РСФСР"/>
              </a:rPr>
              <a:t>народный артист РСФСР</a:t>
            </a:r>
            <a:r>
              <a:rPr lang="ru-RU" sz="2000" dirty="0"/>
              <a:t>.</a:t>
            </a:r>
          </a:p>
          <a:p>
            <a:endParaRPr lang="ru-RU" sz="20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45943" y="668494"/>
            <a:ext cx="4150472" cy="5101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77513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81963" y="460821"/>
            <a:ext cx="5092906" cy="1574808"/>
          </a:xfrm>
        </p:spPr>
        <p:txBody>
          <a:bodyPr/>
          <a:lstStyle/>
          <a:p>
            <a:r>
              <a:rPr lang="ru-RU" b="1" dirty="0" err="1"/>
              <a:t>Харпухаева</a:t>
            </a:r>
            <a:r>
              <a:rPr lang="ru-RU" b="1" dirty="0"/>
              <a:t> </a:t>
            </a:r>
            <a:r>
              <a:rPr lang="ru-RU" b="1" dirty="0" err="1"/>
              <a:t>Цыцык</a:t>
            </a:r>
            <a:r>
              <a:rPr lang="ru-RU" b="1" dirty="0"/>
              <a:t> </a:t>
            </a:r>
            <a:r>
              <a:rPr lang="ru-RU" b="1" dirty="0" err="1"/>
              <a:t>Бухаевна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89890" y="2395470"/>
            <a:ext cx="5870031" cy="3438660"/>
          </a:xfrm>
        </p:spPr>
        <p:txBody>
          <a:bodyPr>
            <a:noAutofit/>
          </a:bodyPr>
          <a:lstStyle/>
          <a:p>
            <a:r>
              <a:rPr lang="ru-RU" sz="2000" dirty="0"/>
              <a:t>награждена орденом Трудового Красного Знамени, медалями «За доблестный труд в Великой Отечественной войне 1941-1945 гг.», «За доблестный труд. В ознаменование 100-летия со дня рождения В.И. Ленина», значком «Отличник здравоохранения СССР», а также почетными грамотами. </a:t>
            </a:r>
            <a:r>
              <a:rPr lang="ru-RU" sz="2000" dirty="0" err="1"/>
              <a:t>Цыцык</a:t>
            </a:r>
            <a:r>
              <a:rPr lang="ru-RU" sz="2000" dirty="0"/>
              <a:t> </a:t>
            </a:r>
            <a:r>
              <a:rPr lang="ru-RU" sz="2000" dirty="0" err="1"/>
              <a:t>Бухаевнаудостоена</a:t>
            </a:r>
            <a:r>
              <a:rPr lang="ru-RU" sz="2000" dirty="0"/>
              <a:t> звания «Заслуженный врач БМАССР», «Заслуженный врач РСФСР».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746" y="460821"/>
            <a:ext cx="3743191" cy="5614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820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54</TotalTime>
  <Words>111</Words>
  <Application>Microsoft Office PowerPoint</Application>
  <PresentationFormat>Широкоэкранный</PresentationFormat>
  <Paragraphs>67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Century Gothic</vt:lpstr>
      <vt:lpstr>Times New Roman</vt:lpstr>
      <vt:lpstr>Wingdings 3</vt:lpstr>
      <vt:lpstr>Ион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Потапов Леонид Васильевич</vt:lpstr>
      <vt:lpstr>Балдаков Бадма Мелентьевич</vt:lpstr>
      <vt:lpstr>Харпухаева Цыцык Бухаевна</vt:lpstr>
      <vt:lpstr>Елбонов Михаил Гомбоевич </vt:lpstr>
      <vt:lpstr>Софья Данзанэ (Данзанова Санжидма Булгатовна)</vt:lpstr>
      <vt:lpstr>Очи́ров Гуржа́п Ванюшке́евич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7</dc:creator>
  <cp:lastModifiedBy>7</cp:lastModifiedBy>
  <cp:revision>10</cp:revision>
  <dcterms:created xsi:type="dcterms:W3CDTF">2017-08-31T13:19:41Z</dcterms:created>
  <dcterms:modified xsi:type="dcterms:W3CDTF">2017-09-05T08:05:56Z</dcterms:modified>
</cp:coreProperties>
</file>