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3" r:id="rId5"/>
    <p:sldId id="260" r:id="rId6"/>
    <p:sldId id="261" r:id="rId7"/>
    <p:sldId id="262" r:id="rId8"/>
    <p:sldId id="268" r:id="rId9"/>
    <p:sldId id="264" r:id="rId10"/>
    <p:sldId id="265" r:id="rId11"/>
    <p:sldId id="266" r:id="rId12"/>
    <p:sldId id="267"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4A63845-E9C6-4BF1-835F-ACA78CFB986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A63845-E9C6-4BF1-835F-ACA78CFB986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A63845-E9C6-4BF1-835F-ACA78CFB986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872F25B-2992-4E0B-AE5F-F6657A6B19C2}" type="datetimeFigureOut">
              <a:rPr lang="ru-RU" smtClean="0"/>
              <a:pPr/>
              <a:t>13.02.2017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4A63845-E9C6-4BF1-835F-ACA78CFB986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872F25B-2992-4E0B-AE5F-F6657A6B19C2}" type="datetimeFigureOut">
              <a:rPr lang="ru-RU" smtClean="0"/>
              <a:pPr/>
              <a:t>13.02.2017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4A63845-E9C6-4BF1-835F-ACA78CFB986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Открытие Антарктиды</a:t>
            </a:r>
            <a:endParaRPr lang="ru-RU" dirty="0"/>
          </a:p>
        </p:txBody>
      </p:sp>
      <p:sp>
        <p:nvSpPr>
          <p:cNvPr id="3" name="Подзаголовок 2"/>
          <p:cNvSpPr>
            <a:spLocks noGrp="1"/>
          </p:cNvSpPr>
          <p:nvPr>
            <p:ph type="subTitle" idx="1"/>
          </p:nvPr>
        </p:nvSpPr>
        <p:spPr/>
        <p:txBody>
          <a:bodyPr/>
          <a:lstStyle/>
          <a:p>
            <a:r>
              <a:rPr lang="ru-RU" dirty="0" smtClean="0"/>
              <a:t>Выполнила ученица 4 А класса </a:t>
            </a:r>
            <a:r>
              <a:rPr lang="ru-RU" smtClean="0"/>
              <a:t>Демина Евгения.</a:t>
            </a:r>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56.4565303ed529ec75146b7641e465340a39.jpg"/>
          <p:cNvPicPr>
            <a:picLocks noGrp="1" noChangeAspect="1"/>
          </p:cNvPicPr>
          <p:nvPr>
            <p:ph idx="1"/>
          </p:nvPr>
        </p:nvPicPr>
        <p:blipFill>
          <a:blip r:embed="rId2"/>
          <a:stretch>
            <a:fillRect/>
          </a:stretch>
        </p:blipFill>
        <p:spPr>
          <a:xfrm>
            <a:off x="1214414" y="1357299"/>
            <a:ext cx="6623070" cy="4967302"/>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Круиз-в-Антарктиду7-1024x768.jpg"/>
          <p:cNvPicPr>
            <a:picLocks noGrp="1" noChangeAspect="1"/>
          </p:cNvPicPr>
          <p:nvPr>
            <p:ph idx="1"/>
          </p:nvPr>
        </p:nvPicPr>
        <p:blipFill>
          <a:blip r:embed="rId2"/>
          <a:stretch>
            <a:fillRect/>
          </a:stretch>
        </p:blipFill>
        <p:spPr>
          <a:xfrm>
            <a:off x="996950" y="910812"/>
            <a:ext cx="7218388" cy="541379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original.jpg"/>
          <p:cNvPicPr>
            <a:picLocks noGrp="1" noChangeAspect="1"/>
          </p:cNvPicPr>
          <p:nvPr>
            <p:ph idx="1"/>
          </p:nvPr>
        </p:nvPicPr>
        <p:blipFill>
          <a:blip r:embed="rId2"/>
          <a:stretch>
            <a:fillRect/>
          </a:stretch>
        </p:blipFill>
        <p:spPr>
          <a:xfrm>
            <a:off x="457200" y="1000108"/>
            <a:ext cx="8229600" cy="492999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Спасибо за внимание.</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yEqGjcwvWAI.jpg"/>
          <p:cNvPicPr>
            <a:picLocks noGrp="1" noChangeAspect="1"/>
          </p:cNvPicPr>
          <p:nvPr>
            <p:ph idx="1"/>
          </p:nvPr>
        </p:nvPicPr>
        <p:blipFill>
          <a:blip r:embed="rId2"/>
          <a:stretch>
            <a:fillRect/>
          </a:stretch>
        </p:blipFill>
        <p:spPr>
          <a:xfrm>
            <a:off x="285720" y="785795"/>
            <a:ext cx="8572559" cy="5538806"/>
          </a:xfrm>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sz="half" idx="2"/>
          </p:nvPr>
        </p:nvSpPr>
        <p:spPr>
          <a:xfrm>
            <a:off x="142844" y="357166"/>
            <a:ext cx="2676556" cy="2428892"/>
          </a:xfrm>
        </p:spPr>
        <p:txBody>
          <a:bodyPr>
            <a:normAutofit/>
          </a:bodyPr>
          <a:lstStyle/>
          <a:p>
            <a:r>
              <a:rPr lang="ru-RU" sz="2800" dirty="0" smtClean="0"/>
              <a:t>16 (28) января 1820 </a:t>
            </a:r>
            <a:r>
              <a:rPr lang="ru-RU" sz="2800" dirty="0" err="1" smtClean="0"/>
              <a:t>года-день</a:t>
            </a:r>
            <a:r>
              <a:rPr lang="ru-RU" sz="2800" dirty="0" smtClean="0"/>
              <a:t> открытия  Антарктиды.</a:t>
            </a:r>
            <a:endParaRPr lang="ru-RU" sz="2800" dirty="0"/>
          </a:p>
        </p:txBody>
      </p:sp>
      <p:pic>
        <p:nvPicPr>
          <p:cNvPr id="5" name="Рисунок 4" descr="побережье антарктиды.jpg"/>
          <p:cNvPicPr>
            <a:picLocks noGrp="1" noChangeAspect="1"/>
          </p:cNvPicPr>
          <p:nvPr>
            <p:ph type="pic" idx="1"/>
          </p:nvPr>
        </p:nvPicPr>
        <p:blipFill>
          <a:blip r:embed="rId2"/>
          <a:srcRect l="8939" r="8939"/>
          <a:stretch>
            <a:fillRect/>
          </a:stretch>
        </p:blipFill>
        <p:spPr>
          <a:xfrm rot="420000">
            <a:off x="2567665" y="777295"/>
            <a:ext cx="6065735" cy="5164883"/>
          </a:xfrm>
        </p:spPr>
      </p:pic>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88409773_887291_1.jpg"/>
          <p:cNvPicPr>
            <a:picLocks noGrp="1" noChangeAspect="1"/>
          </p:cNvPicPr>
          <p:nvPr>
            <p:ph idx="1"/>
          </p:nvPr>
        </p:nvPicPr>
        <p:blipFill>
          <a:blip r:embed="rId2"/>
          <a:stretch>
            <a:fillRect/>
          </a:stretch>
        </p:blipFill>
        <p:spPr>
          <a:xfrm>
            <a:off x="924194" y="1142984"/>
            <a:ext cx="7967059" cy="4982385"/>
          </a:xfrm>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p:txBody>
          <a:bodyPr>
            <a:noAutofit/>
          </a:bodyPr>
          <a:lstStyle/>
          <a:p>
            <a:r>
              <a:rPr lang="ru-RU" sz="2000" dirty="0" smtClean="0"/>
              <a:t>Российские  моряки  капитан  2 ранга  Ф.Ф. </a:t>
            </a:r>
            <a:r>
              <a:rPr lang="ru-RU" sz="2000" dirty="0" err="1" smtClean="0"/>
              <a:t>Беллингаузен</a:t>
            </a:r>
            <a:r>
              <a:rPr lang="ru-RU" sz="2000" dirty="0" smtClean="0"/>
              <a:t>  и лейтенант  М.П. Лазарев на шлюпках   Восток  и  Мирный,  несмотря    на  плотные  льды и  туманы , прошли вокруг  Антарктиды. </a:t>
            </a:r>
            <a:r>
              <a:rPr lang="ru-RU" sz="2000" dirty="0" err="1" smtClean="0"/>
              <a:t>Докозали</a:t>
            </a:r>
            <a:r>
              <a:rPr lang="ru-RU" sz="2000" dirty="0" smtClean="0"/>
              <a:t>  существование  земли  в районе  южного  полюса.</a:t>
            </a:r>
          </a:p>
        </p:txBody>
      </p:sp>
      <p:pic>
        <p:nvPicPr>
          <p:cNvPr id="5" name="Содержимое 4" descr="antarktida-onlayn-skachat-fb2-146045-small.jpg"/>
          <p:cNvPicPr>
            <a:picLocks noGrp="1" noChangeAspect="1"/>
          </p:cNvPicPr>
          <p:nvPr>
            <p:ph sz="half" idx="1"/>
          </p:nvPr>
        </p:nvPicPr>
        <p:blipFill>
          <a:blip r:embed="rId2"/>
          <a:stretch>
            <a:fillRect/>
          </a:stretch>
        </p:blipFill>
        <p:spPr>
          <a:xfrm>
            <a:off x="3786182" y="1071546"/>
            <a:ext cx="5089769" cy="4325954"/>
          </a:xfrm>
        </p:spPr>
      </p:pic>
    </p:spTree>
  </p:cSld>
  <p:clrMapOvr>
    <a:masterClrMapping/>
  </p:clrMapOvr>
  <p:transition>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sz="half" idx="2"/>
          </p:nvPr>
        </p:nvSpPr>
        <p:spPr>
          <a:xfrm>
            <a:off x="785786" y="1000108"/>
            <a:ext cx="2138362" cy="3929089"/>
          </a:xfrm>
        </p:spPr>
        <p:txBody>
          <a:bodyPr>
            <a:noAutofit/>
          </a:bodyPr>
          <a:lstStyle/>
          <a:p>
            <a:r>
              <a:rPr lang="ru-RU" sz="1600" dirty="0" smtClean="0"/>
              <a:t>Поразительно, доказательство существования Антарктиды сразу было признано как выдающееся географическое открытие. Однако потом ученые еще более ста лет спорили, что же было открыто. Был ли это материк, или всего лишь группа островов, покрытая общей шапкой льда? Сам Беллинсгаузен ни разу не говорил об открытии материка</a:t>
            </a:r>
            <a:endParaRPr lang="ru-RU" sz="1600" dirty="0"/>
          </a:p>
        </p:txBody>
      </p:sp>
      <p:pic>
        <p:nvPicPr>
          <p:cNvPr id="5" name="Рисунок 4" descr="Antarctida-6.jpg"/>
          <p:cNvPicPr>
            <a:picLocks noGrp="1" noChangeAspect="1"/>
          </p:cNvPicPr>
          <p:nvPr>
            <p:ph type="pic" idx="1"/>
          </p:nvPr>
        </p:nvPicPr>
        <p:blipFill>
          <a:blip r:embed="rId2"/>
          <a:srcRect l="5281" r="5281"/>
          <a:stretch>
            <a:fillRect/>
          </a:stretch>
        </p:blipFill>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a:xfrm>
            <a:off x="685800" y="1714488"/>
            <a:ext cx="2743200" cy="4533912"/>
          </a:xfrm>
        </p:spPr>
        <p:txBody>
          <a:bodyPr>
            <a:normAutofit/>
          </a:bodyPr>
          <a:lstStyle/>
          <a:p>
            <a:endParaRPr lang="ru-RU" sz="1800" dirty="0"/>
          </a:p>
        </p:txBody>
      </p:sp>
      <p:pic>
        <p:nvPicPr>
          <p:cNvPr id="5" name="Содержимое 4" descr="73a61ee164a3f8f5743dbc7d51ce4f5a.jpg"/>
          <p:cNvPicPr>
            <a:picLocks noGrp="1" noChangeAspect="1"/>
          </p:cNvPicPr>
          <p:nvPr>
            <p:ph sz="half" idx="1"/>
          </p:nvPr>
        </p:nvPicPr>
        <p:blipFill>
          <a:blip r:embed="rId2"/>
          <a:stretch>
            <a:fillRect/>
          </a:stretch>
        </p:blipFill>
        <p:spPr>
          <a:xfrm>
            <a:off x="3575050" y="857232"/>
            <a:ext cx="5111750" cy="4929222"/>
          </a:xfrm>
        </p:spPr>
      </p:pic>
      <p:sp>
        <p:nvSpPr>
          <p:cNvPr id="6" name="Прямоугольник 5"/>
          <p:cNvSpPr/>
          <p:nvPr/>
        </p:nvSpPr>
        <p:spPr>
          <a:xfrm>
            <a:off x="285720" y="1071546"/>
            <a:ext cx="3000396" cy="2585323"/>
          </a:xfrm>
          <a:prstGeom prst="rect">
            <a:avLst/>
          </a:prstGeom>
        </p:spPr>
        <p:txBody>
          <a:bodyPr wrap="square">
            <a:spAutoFit/>
          </a:bodyPr>
          <a:lstStyle/>
          <a:p>
            <a:r>
              <a:rPr lang="ru-RU" dirty="0" smtClean="0"/>
              <a:t>Окончательно </a:t>
            </a:r>
            <a:r>
              <a:rPr lang="ru-RU" dirty="0"/>
              <a:t>подтвердить материковый характер Антарктиды удалось только в середине XX века в результате длительных исследований с использованием сложных технических средств.</a:t>
            </a:r>
          </a:p>
        </p:txBody>
      </p:sp>
    </p:spTree>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normAutofit/>
          </a:bodyPr>
          <a:lstStyle/>
          <a:p>
            <a:r>
              <a:rPr lang="ru-RU" sz="2000" dirty="0" smtClean="0"/>
              <a:t>Буквально   название  Антарктида   переводится , как  напротив  медведя. Древние греки называли  ледяной  север  </a:t>
            </a:r>
            <a:r>
              <a:rPr lang="ru-RU" sz="2000" dirty="0" err="1" smtClean="0"/>
              <a:t>Арктикос</a:t>
            </a:r>
            <a:r>
              <a:rPr lang="ru-RU" sz="2000" dirty="0" smtClean="0"/>
              <a:t>   в  честь  большой  медведицы ,  расположенной на Северном  полюсе.</a:t>
            </a:r>
            <a:endParaRPr lang="ru-RU" sz="2000" dirty="0"/>
          </a:p>
        </p:txBody>
      </p:sp>
      <p:pic>
        <p:nvPicPr>
          <p:cNvPr id="5" name="Содержимое 4" descr="original.jpg"/>
          <p:cNvPicPr>
            <a:picLocks noGrp="1" noChangeAspect="1"/>
          </p:cNvPicPr>
          <p:nvPr>
            <p:ph sz="half" idx="1"/>
          </p:nvPr>
        </p:nvPicPr>
        <p:blipFill>
          <a:blip r:embed="rId2"/>
          <a:stretch>
            <a:fillRect/>
          </a:stretch>
        </p:blipFill>
        <p:spPr>
          <a:xfrm>
            <a:off x="3575050" y="1714488"/>
            <a:ext cx="5111750" cy="385765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6c519a7f92a0918838f6d9d1a4be0cc.jpg"/>
          <p:cNvPicPr>
            <a:picLocks noGrp="1" noChangeAspect="1"/>
          </p:cNvPicPr>
          <p:nvPr>
            <p:ph idx="1"/>
          </p:nvPr>
        </p:nvPicPr>
        <p:blipFill>
          <a:blip r:embed="rId2"/>
          <a:stretch>
            <a:fillRect/>
          </a:stretch>
        </p:blipFill>
        <p:spPr>
          <a:xfrm>
            <a:off x="970472" y="998110"/>
            <a:ext cx="7101989" cy="5326491"/>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119</TotalTime>
  <Words>160</Words>
  <Application>Microsoft Office PowerPoint</Application>
  <PresentationFormat>Экран (4:3)</PresentationFormat>
  <Paragraphs>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Открытие Антарктиды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Открытие Антарктиды</dc:title>
  <dc:creator>user</dc:creator>
  <cp:lastModifiedBy>user</cp:lastModifiedBy>
  <cp:revision>13</cp:revision>
  <dcterms:created xsi:type="dcterms:W3CDTF">2017-02-11T13:14:56Z</dcterms:created>
  <dcterms:modified xsi:type="dcterms:W3CDTF">2017-02-13T15:51:35Z</dcterms:modified>
</cp:coreProperties>
</file>