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4" r:id="rId2"/>
    <p:sldId id="266" r:id="rId3"/>
    <p:sldId id="265" r:id="rId4"/>
    <p:sldId id="263" r:id="rId5"/>
    <p:sldId id="256" r:id="rId6"/>
    <p:sldId id="257" r:id="rId7"/>
    <p:sldId id="261" r:id="rId8"/>
    <p:sldId id="259" r:id="rId9"/>
    <p:sldId id="270" r:id="rId10"/>
    <p:sldId id="258" r:id="rId11"/>
    <p:sldId id="260" r:id="rId12"/>
    <p:sldId id="269" r:id="rId13"/>
    <p:sldId id="262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50" autoAdjust="0"/>
    <p:restoredTop sz="94660"/>
  </p:normalViewPr>
  <p:slideViewPr>
    <p:cSldViewPr>
      <p:cViewPr>
        <p:scale>
          <a:sx n="70" d="100"/>
          <a:sy n="70" d="100"/>
        </p:scale>
        <p:origin x="-33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87C00-64B1-496B-A5FD-A04761CF8ACC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39DA8-5C67-49D8-A046-A24E34292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18D1E-69F0-4679-BB50-F69A05433C6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768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22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8600" y="0"/>
            <a:ext cx="9372600" cy="75041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mordovmedia.ru/media/news/35980/4c6e44c97cac481648202c55e622971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0264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-fotki.yandex.ru/get/9060/42670583.13/0_d5e86_fa308772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8686800" cy="5791200"/>
          </a:xfrm>
          <a:prstGeom prst="rect">
            <a:avLst/>
          </a:prstGeom>
          <a:noFill/>
        </p:spPr>
      </p:pic>
      <p:pic>
        <p:nvPicPr>
          <p:cNvPr id="3" name="Picture 2" descr="http://img-fotki.yandex.ru/get/9060/42670583.13/0_d5e86_fa308772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86868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3968079"/>
            <a:ext cx="4032448" cy="2889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-40689"/>
            <a:ext cx="6264696" cy="4178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1225579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kc13.ru/_ph/22/2/94762565.jpg?14495407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1" y="879958"/>
            <a:ext cx="6781800" cy="4530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703"/>
            <a:ext cx="5027246" cy="3435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260648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3429000"/>
            <a:ext cx="4752528" cy="3147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0462099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6237312"/>
          </a:xfrm>
        </p:spPr>
        <p:txBody>
          <a:bodyPr/>
          <a:lstStyle/>
          <a:p>
            <a:r>
              <a:rPr lang="ru-RU" sz="300" dirty="0"/>
              <a:t/>
            </a:r>
            <a:br>
              <a:rPr lang="ru-RU" sz="300" dirty="0"/>
            </a:br>
            <a:r>
              <a:rPr lang="ru-RU" sz="300" dirty="0"/>
              <a:t/>
            </a:r>
            <a:br>
              <a:rPr lang="ru-RU" sz="300" dirty="0"/>
            </a:b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8600" y="305272"/>
            <a:ext cx="8534400" cy="6552728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 «Старое Синдрово»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 и слова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Ф.П.Тултаева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мордовских мест чудесных, 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правом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берегу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Сивинь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плену берез и сосен вечных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Село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мое навеки возвели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Синдрово, Старое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Синдрово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нарекли тебя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издавна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Синдрово, Старое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Синдрово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Севонь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трва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родники с целебной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силой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Поили с детства нас живой водой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Лесные чащи в юности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манили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Отведать сладкой ягоды лесной.</a:t>
            </a:r>
          </a:p>
          <a:p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Припев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Идут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года, походкой торопливой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 унося в простор родной страны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нет для нас, милее и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красивей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Родимой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Старосиндровской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земли.</a:t>
            </a:r>
          </a:p>
          <a:p>
            <a:pPr marL="0" indent="0">
              <a:buNone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95966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Рабочий стол\Герб\20170110_1334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381000"/>
            <a:ext cx="7772400" cy="6301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и зада</a:t>
            </a:r>
            <a:r>
              <a:rPr lang="ru-RU" dirty="0" smtClean="0"/>
              <a:t>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4953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Цель: создать проект герба  на основе материалов по истории села, изучить местность села, показать уникальность и красоту нашего края, дать расшифровку герба.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Задачи работы: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нарисовать герб села;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уметь объяснить основной элемент символа села – союзный рушник;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исследовать и рассказать о чудесном творении природы – о роднике, о лесных богатствах, о месте слияния двух рек;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собрать информацию и систематизировать;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обобщить полученные знания;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объект исследования: история и местность села;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 исследования: герб села.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a.igotoworld.com/frontend/webcontent/websites/1/images/63591_800x600_pectoral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0"/>
            <a:ext cx="7620000" cy="5715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500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latin typeface="Monotype Corsiva" panose="03010101010201010101" pitchFamily="66" charset="0"/>
              </a:rPr>
              <a:t>Сюлгам</a:t>
            </a: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ree-photos.biz/get_photo_thumb.php?id=8c7f98adfec0feaa8dfe0c030f758174&amp;mode=thu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533400"/>
            <a:ext cx="75184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1\Рабочий стол\Лесничеств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362950" cy="6275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azeta13.ru/data/photo/072815_0573654998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5794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foto.svyato.info/uploads/photos/show/1030_iko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399718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0"/>
            <a:ext cx="6427883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033" y="4129971"/>
            <a:ext cx="3675879" cy="2757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5288" y="4214132"/>
            <a:ext cx="3525158" cy="2643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083674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189</Words>
  <PresentationFormat>Экран (4:3)</PresentationFormat>
  <Paragraphs>36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Цели и задачи</vt:lpstr>
      <vt:lpstr>Сюлгам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</cp:revision>
  <dcterms:modified xsi:type="dcterms:W3CDTF">2017-09-05T13:12:29Z</dcterms:modified>
</cp:coreProperties>
</file>