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  <p:sldMasterId id="214748392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  <p:sldId id="272" r:id="rId17"/>
    <p:sldId id="268" r:id="rId18"/>
    <p:sldId id="270" r:id="rId19"/>
    <p:sldId id="273" r:id="rId20"/>
    <p:sldId id="274" r:id="rId21"/>
    <p:sldId id="275" r:id="rId22"/>
    <p:sldId id="276" r:id="rId23"/>
    <p:sldId id="277" r:id="rId24"/>
    <p:sldId id="291" r:id="rId25"/>
    <p:sldId id="278" r:id="rId26"/>
    <p:sldId id="279" r:id="rId27"/>
    <p:sldId id="280" r:id="rId28"/>
    <p:sldId id="281" r:id="rId29"/>
    <p:sldId id="282" r:id="rId30"/>
    <p:sldId id="287" r:id="rId31"/>
    <p:sldId id="289" r:id="rId32"/>
    <p:sldId id="286" r:id="rId33"/>
    <p:sldId id="288" r:id="rId34"/>
    <p:sldId id="290" r:id="rId35"/>
    <p:sldId id="283" r:id="rId36"/>
    <p:sldId id="284" r:id="rId37"/>
    <p:sldId id="28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91" autoAdjust="0"/>
    <p:restoredTop sz="94675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F68F31-717D-4252-AA93-27CA11C9515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35B2753-8780-488C-82DE-16BE2B274E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jp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Презентация проекта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12192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«Наша дружная семья – ДОУ, мама, папа, я.»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4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Дидактические игры: «Чьи детки», «Найди отличия», «Кто скажет больше ласковых о членах моей семьи»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07042"/>
            <a:ext cx="3491880" cy="2618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07042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6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Конструирование: «Дом моей мечты», «Наша дача», «Мебель для комнаты», «Макет правила дорожного движения»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Byku\Desktop\шляпы 8 марта\IMG_08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3986174" cy="298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70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Изобразительная деятельность и аппликация: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«Моя любимая семья»,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«Букет для бабушки», «Открытка для папы», и т.д.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016"/>
            <a:ext cx="3563888" cy="26729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573016"/>
            <a:ext cx="3563888" cy="2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Конкурс фотоколлажей «Родословное древо» и «Мое путешествие с семьей»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16016" y="2880506"/>
            <a:ext cx="3811893" cy="285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56992"/>
            <a:ext cx="3811893" cy="285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08720"/>
            <a:ext cx="3379064" cy="25342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933056"/>
            <a:ext cx="3379064" cy="25342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908720"/>
            <a:ext cx="3379064" cy="253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157904" cy="3118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50199"/>
            <a:ext cx="4157904" cy="3118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84" y="3620858"/>
            <a:ext cx="4157904" cy="3118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74652"/>
            <a:ext cx="4157904" cy="311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познавательную творческую активность детей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Поддерживать стремление детей вступать в диалог с различными людьми, высказывать свое мнение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и укреплять семейные связи, формировать у детей бережное отношение к семье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326151"/>
            <a:ext cx="3347864" cy="236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3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Доведение до родителей значимость проекта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Консультация для родителей о важности совместного времяпровождения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 детьми (игры, чтение, прогулки и т.д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.)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Побуждение к выполнению совместной работы с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детьми по изготовлению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коллажей («генеалогическое древо», «наше путешествие с семьей»)</a:t>
            </a:r>
          </a:p>
          <a:p>
            <a:pPr lvl="0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437112"/>
            <a:ext cx="2957255" cy="221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0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36546" y="497783"/>
            <a:ext cx="3552395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97304" y="3948704"/>
            <a:ext cx="3223105" cy="2417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641799"/>
            <a:ext cx="3168352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84197" y="462089"/>
            <a:ext cx="3327958" cy="24959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026" y="3407841"/>
            <a:ext cx="3146572" cy="23599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0" y="4474047"/>
            <a:ext cx="3059832" cy="22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92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935896" cy="29519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935896" cy="2951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2656"/>
            <a:ext cx="3935896" cy="2951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50208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12968" cy="468052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– источник вдохновения,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Где рядом взрослые и дети,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семье от всех невзгод спасение,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Здесь друг за друга все в ответе.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О.В. </a:t>
            </a:r>
            <a:r>
              <a:rPr lang="ru-RU" sz="12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Токмакова</a:t>
            </a:r>
            <a:endParaRPr lang="ru-RU" sz="12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– это самое дорогое, что есть у человека, где любят и заботятся друг о друге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– это удивительный незаменимый и сложный организм. Это близкие люди, это традиции, которые мы перенимаем из поколения в поколения, это греет нас своей добротой и бескорыстностью и помогает идти дальше.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Участники проекта: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Воспитатели, дети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подготовительной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группы, родители воспитанников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Вид проекта: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Игровой, творческий, информационно-показательный.</a:t>
            </a:r>
          </a:p>
          <a:p>
            <a:pPr marL="0" indent="0">
              <a:buNone/>
            </a:pP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Продолжительность проекта: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месяца.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3523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Участие в конкурсах родителей вместе с детьми:  </a:t>
            </a:r>
            <a:endParaRPr lang="ru-RU" sz="1800" dirty="0"/>
          </a:p>
          <a:p>
            <a:pPr lvl="1"/>
            <a:r>
              <a:rPr lang="ru-RU" dirty="0"/>
              <a:t>Делаем вместе с мамой (конкурс шляп)</a:t>
            </a:r>
            <a:endParaRPr lang="ru-RU" sz="1200" dirty="0"/>
          </a:p>
          <a:p>
            <a:pPr marL="0" lv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653136"/>
            <a:ext cx="2880320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398696"/>
            <a:ext cx="2766544" cy="20749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551413"/>
            <a:ext cx="2919940" cy="21899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320889"/>
            <a:ext cx="2974032" cy="223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Участие в конкурсах родителей вместе с детьми:  </a:t>
            </a:r>
            <a:endParaRPr lang="ru-RU" sz="1800" dirty="0"/>
          </a:p>
          <a:p>
            <a:pPr lvl="1"/>
            <a:r>
              <a:rPr lang="ru-RU" dirty="0" smtClean="0"/>
              <a:t>Конкурс </a:t>
            </a:r>
            <a:r>
              <a:rPr lang="ru-RU" dirty="0"/>
              <a:t>– выставка творческих работ руками родителей и детей по темам «Осень», «Зимушка зима», «Весеннее настроение»</a:t>
            </a:r>
            <a:endParaRPr lang="ru-RU" sz="1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713408"/>
            <a:ext cx="2915816" cy="2186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0" y="2564904"/>
            <a:ext cx="3113821" cy="2335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653136"/>
            <a:ext cx="2699792" cy="20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5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CIM\155_1403\IMG_10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034" y="20963"/>
            <a:ext cx="4736284" cy="355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DCIM\155_1403\IMG_10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0" y="3576768"/>
            <a:ext cx="4375174" cy="328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638271"/>
            <a:ext cx="3158225" cy="3158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648"/>
            <a:ext cx="3092376" cy="324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513" y="3573016"/>
            <a:ext cx="4032447" cy="3024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3573016"/>
            <a:ext cx="4032446" cy="30243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32656"/>
            <a:ext cx="3785896" cy="28394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47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Участие в </a:t>
            </a:r>
            <a:r>
              <a:rPr lang="ru-RU" dirty="0" smtClean="0"/>
              <a:t>праздниках </a:t>
            </a:r>
            <a:r>
              <a:rPr lang="ru-RU" dirty="0"/>
              <a:t>«Осень, осень – в гости просим», </a:t>
            </a:r>
            <a:r>
              <a:rPr lang="ru-RU" dirty="0" smtClean="0"/>
              <a:t>«23 февраля», «Международный женский день», «Олимпиада 2014»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450" y="3138625"/>
            <a:ext cx="3939559" cy="29546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60" y="3110754"/>
            <a:ext cx="3976721" cy="298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5060"/>
            <a:ext cx="4151920" cy="31139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14654"/>
            <a:ext cx="4001920" cy="3001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672" y="3559704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Выставка фотографий «Это я и моя семья»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620688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Отчет о реализации проекта «Наша дружная семья – ДОУ, мама, папа, я»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абота </a:t>
            </a:r>
            <a:r>
              <a:rPr lang="ru-RU" dirty="0">
                <a:solidFill>
                  <a:schemeClr val="tx1"/>
                </a:solidFill>
              </a:rPr>
              <a:t>в проекте была направлена на обогащение знаний детей о себе и о своей семье. Дети получили новые знания о своем ближайшем окружении, о взаимоотношениях в семье. Они стали отражать это в своих играх, сюжет игр заметно обогатился и расширился</a:t>
            </a:r>
            <a:r>
              <a:rPr lang="ru-RU" dirty="0" smtClean="0">
                <a:solidFill>
                  <a:schemeClr val="tx1"/>
                </a:solidFill>
              </a:rPr>
              <a:t>. Дети стали использовать в своей речи слова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ru-RU" dirty="0" smtClean="0">
                <a:solidFill>
                  <a:schemeClr val="tx1"/>
                </a:solidFill>
              </a:rPr>
              <a:t>родственники, родные, брат, сестра, сын, дочь, внучка, прабабушка, прадедушка. В проекте проводилась работа </a:t>
            </a:r>
            <a:r>
              <a:rPr lang="ru-RU" dirty="0">
                <a:solidFill>
                  <a:schemeClr val="tx1"/>
                </a:solidFill>
              </a:rPr>
              <a:t>в тесном контакте с родителями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 Совместно с родителями реализовали конкурсы, которые мы запланировали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выставки </a:t>
            </a:r>
            <a:r>
              <a:rPr lang="ru-RU" dirty="0">
                <a:solidFill>
                  <a:schemeClr val="tx1"/>
                </a:solidFill>
              </a:rPr>
              <a:t>коллажей по теме «Наше путешествие с семьей», </a:t>
            </a:r>
            <a:r>
              <a:rPr lang="ru-RU" dirty="0" smtClean="0">
                <a:solidFill>
                  <a:schemeClr val="tx1"/>
                </a:solidFill>
              </a:rPr>
              <a:t>готовились и проводились спортивные </a:t>
            </a:r>
            <a:r>
              <a:rPr lang="ru-RU" dirty="0">
                <a:solidFill>
                  <a:schemeClr val="tx1"/>
                </a:solidFill>
              </a:rPr>
              <a:t>и музыкальные </a:t>
            </a:r>
            <a:r>
              <a:rPr lang="ru-RU" dirty="0" smtClean="0">
                <a:solidFill>
                  <a:schemeClr val="tx1"/>
                </a:solidFill>
              </a:rPr>
              <a:t>праздники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35629" y="932723"/>
            <a:ext cx="6528725" cy="4896544"/>
          </a:xfrm>
        </p:spPr>
      </p:pic>
    </p:spTree>
    <p:extLst>
      <p:ext uri="{BB962C8B-B14F-4D97-AF65-F5344CB8AC3E}">
        <p14:creationId xmlns:p14="http://schemas.microsoft.com/office/powerpoint/2010/main" val="211205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у детей понятия «семья» и повышение роли семейных ценностей в становлении личность ребенка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у детей познавательных, доверительных отношений, сплочение семьи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Расширить взаимодействие воспитателей детского сада, родителей и детей через включение их в проектную деятельность от простого к более сложному (семья - детский сад - город - страна - весь мир)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Обогащать отношения детей и родителей через совместную творческую деятельность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Воспитывать любовь и уважение к членам семьи, учить детей проявлять о них заботу, вызывать у них чувство гордости о своей семье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94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168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Для формирования у детей и родителей интереса к родословной дети и родители совместно создали «генеалогическое древо» семьи. Дети охотно рассказывали про свою семью и про свое путешествие с семьей, были заинтересованы и активны.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5081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85646" y="966425"/>
            <a:ext cx="6480720" cy="48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28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75554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 результате решения проблемы</a:t>
            </a:r>
            <a:r>
              <a:rPr lang="en-US" sz="4400" dirty="0" smtClean="0"/>
              <a:t>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Дети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Получили необходимую информацию о своей семье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Расширили знания о родственных отношениях и родословной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Стали проявлять уважительное отношение и любовь к родным и близким, к окружающим людям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Родители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Повысился уровень родительской активности в организации совместной деятельности по воспитанию детей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Превращаются из наблюдателей в активных участников </a:t>
            </a:r>
            <a:r>
              <a:rPr lang="ru-RU" sz="1800" smtClean="0">
                <a:solidFill>
                  <a:schemeClr val="tx1"/>
                </a:solidFill>
              </a:rPr>
              <a:t>жизни детского сада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Семья – это труд, друг о друге забота.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Семья – это много домашней работы.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Семья – это Важно!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Семья – это сложно!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Но счастливо жить одному НЕВОЗМОЖНО.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chemeClr val="tx1"/>
                </a:solidFill>
              </a:rPr>
              <a:t> 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2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6002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39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Проблемы, на решение которых направлен проект</a:t>
            </a:r>
            <a:r>
              <a:rPr lang="en-US" sz="36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Утрата семейной функции передачи детям значимых культурных и жизненных ценностей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Недостаток знаний у дошкольников о своей семье</a:t>
            </a:r>
          </a:p>
          <a:p>
            <a:pPr marL="457200" indent="-457200">
              <a:buAutoNum type="arabicPeriod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Разобщенность между семьей и детским садом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+mn-lt"/>
              </a:rPr>
              <a:t>Актуальность проблемы</a:t>
            </a:r>
            <a:r>
              <a:rPr lang="en-US" sz="3600" b="1" dirty="0" smtClean="0">
                <a:solidFill>
                  <a:schemeClr val="tx2"/>
                </a:solidFill>
                <a:latin typeface="+mn-lt"/>
              </a:rPr>
              <a:t>:</a:t>
            </a:r>
            <a:endParaRPr lang="ru-RU" sz="3600" b="1" dirty="0" smtClean="0">
              <a:solidFill>
                <a:schemeClr val="tx2"/>
              </a:solidFill>
              <a:latin typeface="+mn-lt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занимает центральное место в воспитании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ребенка.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семье воспитание детей должно строиться на любви, опыте, традициях, личном примере из детства родных и близких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всегда главную роль в становлении личности ребенка на разных возрастных этапах играет семья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будет способствовать укреплению семьи, что само по себе переоценить невозможно. Потому что семья во все времена оказывала огромное влияние на детей.</a:t>
            </a:r>
          </a:p>
          <a:p>
            <a:pPr marL="0" indent="0">
              <a:buNone/>
            </a:pPr>
            <a:endParaRPr lang="en-US" sz="2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  <a:p>
            <a:pPr marL="0" indent="0">
              <a:buNone/>
            </a:pP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проекта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2191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Предварительная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85313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Поисковая работа по подбору иллюстрированного материала по теме «Семья»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Подбор литературных произведений, пословиц, стихотворений, поговорок о семье.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Знакомство с литературными произведениями: В. Осеева «Волшебное слово», «Сыновья», В. Катаев «Цветик-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семецветик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», русские народные сказки «Сестрица Аленушка и братец Иванушка», «Гуси-лебеди», «Три дочери».  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Разучивание стихов о семье, о маме, пальчиковой гимнастики: «Наша семья», «Пальчик – мальчик», загадывание загадок, пословиц, поговорок о семье и маме.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Просмотр мультфильмов «Маша больше не лентяйка», «Встречайте бабушку», «Самый маленький гном», «Непослушный медвежонок», «Осторожно обезьянки!», «Мама для мамонтенка»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600200"/>
          </a:xfrm>
        </p:spPr>
        <p:txBody>
          <a:bodyPr/>
          <a:lstStyle/>
          <a:p>
            <a:r>
              <a:rPr lang="ru-RU" b="1" dirty="0">
                <a:effectLst/>
              </a:rPr>
              <a:t>Основной этап: «Продуктивный, совместная деятельность с детьми и родителями» </a:t>
            </a:r>
            <a:endParaRPr lang="ru-RU" dirty="0">
              <a:effectLst/>
            </a:endParaRPr>
          </a:p>
        </p:txBody>
      </p:sp>
      <p:pic>
        <p:nvPicPr>
          <p:cNvPr id="1026" name="Picture 2" descr="H:\шляпы 8 марта\IMG_09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342543" cy="250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шляпы 8 марта\IMG_09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5" y="4149080"/>
            <a:ext cx="3342543" cy="250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8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Беседа с детьми: «Моя дружная семья», «Как я помогаю дома», «Наше путешествие», «Выходной день в моей семье», «Мамочка любимая», «Профессии родителей»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573016"/>
            <a:ext cx="3427851" cy="25708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228" y="3573016"/>
            <a:ext cx="3427851" cy="257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Сюжетно ролевые игры: «Семья», «День рождения», «Мой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дом», «ПДД»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H:\DCIM\145_1001\IMG_07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271" y="3573016"/>
            <a:ext cx="374458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DCIM\144_0901\IMG_0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74458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1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224</TotalTime>
  <Words>1043</Words>
  <Application>Microsoft Office PowerPoint</Application>
  <PresentationFormat>Экран (4:3)</PresentationFormat>
  <Paragraphs>84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Century Gothic</vt:lpstr>
      <vt:lpstr>Courier New</vt:lpstr>
      <vt:lpstr>Palatino Linotype</vt:lpstr>
      <vt:lpstr>1_Исполнительная</vt:lpstr>
      <vt:lpstr>Исполнительная</vt:lpstr>
      <vt:lpstr>Презентация проекта</vt:lpstr>
      <vt:lpstr>Паспорт проекта</vt:lpstr>
      <vt:lpstr>Цели проекта</vt:lpstr>
      <vt:lpstr>Презентация PowerPoint</vt:lpstr>
      <vt:lpstr>Выполнение проекта</vt:lpstr>
      <vt:lpstr>Предварительная работа</vt:lpstr>
      <vt:lpstr>Основной этап: «Продуктивный, совместная деятельность с детьми и родителями» </vt:lpstr>
      <vt:lpstr>Работа с детьми</vt:lpstr>
      <vt:lpstr>Работа с детьми</vt:lpstr>
      <vt:lpstr>Работа с детьми</vt:lpstr>
      <vt:lpstr>Работа с детьми</vt:lpstr>
      <vt:lpstr>Работа с детьми</vt:lpstr>
      <vt:lpstr>Работа с детьми</vt:lpstr>
      <vt:lpstr>Презентация PowerPoint</vt:lpstr>
      <vt:lpstr>Презентация PowerPoint</vt:lpstr>
      <vt:lpstr>Работа с детьми</vt:lpstr>
      <vt:lpstr>Работа с родителями</vt:lpstr>
      <vt:lpstr>Презентация PowerPoint</vt:lpstr>
      <vt:lpstr>Презентация PowerPoint</vt:lpstr>
      <vt:lpstr>Работа с родителями</vt:lpstr>
      <vt:lpstr>Работа с родителями</vt:lpstr>
      <vt:lpstr>Презентация PowerPoint</vt:lpstr>
      <vt:lpstr>Презентация PowerPoint</vt:lpstr>
      <vt:lpstr>Работа с родителями</vt:lpstr>
      <vt:lpstr>Презентация PowerPoint</vt:lpstr>
      <vt:lpstr>Работа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результате решения проблемы: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</dc:title>
  <dc:creator>Byku</dc:creator>
  <cp:lastModifiedBy>Иван</cp:lastModifiedBy>
  <cp:revision>23</cp:revision>
  <dcterms:created xsi:type="dcterms:W3CDTF">2014-03-15T17:27:10Z</dcterms:created>
  <dcterms:modified xsi:type="dcterms:W3CDTF">2017-09-05T18:59:47Z</dcterms:modified>
</cp:coreProperties>
</file>