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5" d="100"/>
          <a:sy n="45" d="100"/>
        </p:scale>
        <p:origin x="-780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1997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650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724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4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693184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15550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27742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81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754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5/21/2017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946399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5/21/2017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59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5/21/2017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6309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11277600" cy="1299683"/>
          </a:xfrm>
        </p:spPr>
        <p:txBody>
          <a:bodyPr/>
          <a:lstStyle/>
          <a:p>
            <a:r>
              <a:rPr lang="en-US" sz="5400" dirty="0" smtClean="0"/>
              <a:t>My </a:t>
            </a:r>
            <a:r>
              <a:rPr lang="en-US" sz="5400" dirty="0" err="1" smtClean="0"/>
              <a:t>favourite</a:t>
            </a:r>
            <a:r>
              <a:rPr lang="en-US" sz="5400" dirty="0" smtClean="0"/>
              <a:t> </a:t>
            </a:r>
            <a:r>
              <a:rPr lang="x-none" sz="5400" smtClean="0"/>
              <a:t>Team </a:t>
            </a:r>
            <a:r>
              <a:rPr lang="ru-RU" sz="5400" dirty="0"/>
              <a:t>“</a:t>
            </a:r>
            <a:r>
              <a:rPr lang="x-none" sz="5400"/>
              <a:t>spartak</a:t>
            </a:r>
            <a:r>
              <a:rPr lang="ru-RU" sz="5400" dirty="0"/>
              <a:t>”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/>
              <a:t>Presentation of russian football team </a:t>
            </a:r>
            <a:r>
              <a:rPr lang="ru-RU"/>
              <a:t>“Spartak”</a:t>
            </a:r>
          </a:p>
        </p:txBody>
      </p:sp>
      <p:pic>
        <p:nvPicPr>
          <p:cNvPr id="26" name="Рисунок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0685" y="1528283"/>
            <a:ext cx="3574091" cy="341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6202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301284"/>
            <a:ext cx="8396509" cy="828675"/>
          </a:xfrm>
        </p:spPr>
        <p:txBody>
          <a:bodyPr>
            <a:noAutofit/>
          </a:bodyPr>
          <a:lstStyle/>
          <a:p>
            <a:r>
              <a:rPr lang="ru-RU" sz="3200" dirty="0" smtClean="0"/>
              <a:t>T</a:t>
            </a:r>
            <a:r>
              <a:rPr lang="en-US" sz="3200" dirty="0" smtClean="0"/>
              <a:t>now t</a:t>
            </a:r>
            <a:r>
              <a:rPr lang="ru-RU" sz="3200" dirty="0" err="1" smtClean="0"/>
              <a:t>he</a:t>
            </a:r>
            <a:r>
              <a:rPr lang="en-US" sz="3200" dirty="0" smtClean="0"/>
              <a:t> </a:t>
            </a:r>
            <a:r>
              <a:rPr lang="ru-RU" sz="3200" dirty="0" err="1" smtClean="0"/>
              <a:t>team</a:t>
            </a:r>
            <a:r>
              <a:rPr lang="ru-RU" sz="3200" dirty="0" smtClean="0"/>
              <a:t> </a:t>
            </a:r>
            <a:r>
              <a:rPr lang="ru-RU" sz="3200" dirty="0"/>
              <a:t>«</a:t>
            </a:r>
            <a:r>
              <a:rPr lang="ru-RU" sz="3200" dirty="0" err="1" smtClean="0"/>
              <a:t>spartak</a:t>
            </a:r>
            <a:r>
              <a:rPr lang="ru-RU" sz="3200" dirty="0" smtClean="0"/>
              <a:t>»</a:t>
            </a:r>
            <a:r>
              <a:rPr lang="en-US" sz="3200" dirty="0" smtClean="0"/>
              <a:t> </a:t>
            </a:r>
            <a:r>
              <a:rPr lang="ru-RU" sz="3200" dirty="0" err="1" smtClean="0"/>
              <a:t>has</a:t>
            </a:r>
            <a:r>
              <a:rPr lang="ru-RU" sz="3200" dirty="0" smtClean="0"/>
              <a:t>  </a:t>
            </a:r>
            <a:r>
              <a:rPr lang="en-US" sz="3200" dirty="0" smtClean="0"/>
              <a:t>some famous </a:t>
            </a:r>
            <a:r>
              <a:rPr lang="ru-RU" sz="3200" dirty="0" smtClean="0"/>
              <a:t> </a:t>
            </a:r>
            <a:r>
              <a:rPr lang="ru-RU" sz="3200" dirty="0"/>
              <a:t>players: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2600" y="3129960"/>
            <a:ext cx="6172200" cy="3270840"/>
          </a:xfrm>
        </p:spPr>
        <p:txBody>
          <a:bodyPr>
            <a:normAutofit fontScale="85000" lnSpcReduction="10000"/>
          </a:bodyPr>
          <a:lstStyle/>
          <a:p>
            <a:r>
              <a:rPr lang="ru-RU" sz="4000" b="1" dirty="0" err="1"/>
              <a:t>Goolkeeper</a:t>
            </a:r>
            <a:r>
              <a:rPr lang="ru-RU" sz="4000" b="1" dirty="0"/>
              <a:t> </a:t>
            </a:r>
            <a:r>
              <a:rPr lang="ru-RU" sz="4000" b="1" dirty="0" err="1"/>
              <a:t>Sergey</a:t>
            </a:r>
            <a:r>
              <a:rPr lang="ru-RU" sz="4000" b="1" dirty="0"/>
              <a:t> </a:t>
            </a:r>
            <a:r>
              <a:rPr lang="ru-RU" sz="4000" b="1" dirty="0" err="1"/>
              <a:t>Pesyakov</a:t>
            </a:r>
            <a:endParaRPr lang="ru-RU" sz="4000" b="1" dirty="0"/>
          </a:p>
          <a:p>
            <a:r>
              <a:rPr lang="ru-RU" sz="4000" b="1" dirty="0" err="1"/>
              <a:t>Half</a:t>
            </a:r>
            <a:r>
              <a:rPr lang="ru-RU" sz="4000" b="1" dirty="0"/>
              <a:t> </a:t>
            </a:r>
            <a:r>
              <a:rPr lang="ru-RU" sz="4000" b="1" dirty="0" err="1"/>
              <a:t>Defender</a:t>
            </a:r>
            <a:r>
              <a:rPr lang="ru-RU" sz="4000" b="1" dirty="0"/>
              <a:t> </a:t>
            </a:r>
            <a:r>
              <a:rPr lang="ru-RU" sz="4000" b="1" dirty="0" err="1"/>
              <a:t>Ivelin</a:t>
            </a:r>
            <a:r>
              <a:rPr lang="ru-RU" sz="4000" b="1" dirty="0"/>
              <a:t> </a:t>
            </a:r>
            <a:r>
              <a:rPr lang="ru-RU" sz="4000" b="1" dirty="0" err="1"/>
              <a:t>Popov</a:t>
            </a:r>
            <a:endParaRPr lang="ru-RU" sz="4000" b="1" dirty="0"/>
          </a:p>
          <a:p>
            <a:r>
              <a:rPr lang="ru-RU" sz="4000" b="1" dirty="0" err="1"/>
              <a:t>Attacker</a:t>
            </a:r>
            <a:r>
              <a:rPr lang="ru-RU" sz="4000" b="1" dirty="0"/>
              <a:t> </a:t>
            </a:r>
            <a:r>
              <a:rPr lang="ru-RU" sz="4000" b="1" dirty="0" err="1"/>
              <a:t>Ze</a:t>
            </a:r>
            <a:r>
              <a:rPr lang="ru-RU" sz="4000" b="1" dirty="0"/>
              <a:t> </a:t>
            </a:r>
            <a:r>
              <a:rPr lang="ru-RU" sz="4000" b="1" dirty="0" err="1"/>
              <a:t>Luish</a:t>
            </a:r>
            <a:endParaRPr lang="ru-RU" sz="4000" b="1" dirty="0"/>
          </a:p>
          <a:p>
            <a:r>
              <a:rPr lang="ru-RU" sz="4000" b="1" dirty="0" err="1"/>
              <a:t>Defender</a:t>
            </a:r>
            <a:r>
              <a:rPr lang="ru-RU" sz="4000" b="1" dirty="0"/>
              <a:t> </a:t>
            </a:r>
            <a:r>
              <a:rPr lang="ru-RU" sz="4000" b="1" dirty="0" err="1"/>
              <a:t>Andrey</a:t>
            </a:r>
            <a:r>
              <a:rPr lang="ru-RU" sz="4000" b="1" dirty="0"/>
              <a:t> </a:t>
            </a:r>
            <a:r>
              <a:rPr lang="ru-RU" sz="4000" b="1" dirty="0" err="1"/>
              <a:t>Eschenko</a:t>
            </a:r>
            <a:endParaRPr lang="ru-RU" sz="4000" b="1" dirty="0"/>
          </a:p>
          <a:p>
            <a:r>
              <a:rPr lang="ru-RU" sz="4000" b="1" dirty="0" err="1"/>
              <a:t>Half</a:t>
            </a:r>
            <a:r>
              <a:rPr lang="ru-RU" sz="4000" b="1" dirty="0"/>
              <a:t> </a:t>
            </a:r>
            <a:r>
              <a:rPr lang="ru-RU" sz="4000" b="1" dirty="0" err="1"/>
              <a:t>Defender</a:t>
            </a:r>
            <a:r>
              <a:rPr lang="ru-RU" sz="4000" b="1" dirty="0"/>
              <a:t> </a:t>
            </a:r>
            <a:r>
              <a:rPr lang="ru-RU" sz="4000" b="1" dirty="0" err="1"/>
              <a:t>Kvinsi</a:t>
            </a:r>
            <a:r>
              <a:rPr lang="ru-RU" sz="4000" b="1" dirty="0"/>
              <a:t> </a:t>
            </a:r>
            <a:r>
              <a:rPr lang="ru-RU" sz="4000" b="1" dirty="0" err="1"/>
              <a:t>Promes</a:t>
            </a:r>
            <a:endParaRPr lang="ru-RU" sz="4000" b="1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 descr="http://ss.sport-express.ru/userfiles/materials/36/369795/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741" y="3586716"/>
            <a:ext cx="2923518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go4.imgsmail.ru/imgpreview?key=4f2b15390dd4b1be&amp;mb=imgdb_preview_7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509" y="1472609"/>
            <a:ext cx="219075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0649257">
            <a:off x="3537825" y="617457"/>
            <a:ext cx="558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accent4">
                    <a:lumMod val="50000"/>
                  </a:schemeClr>
                </a:solidFill>
              </a:rPr>
              <a:t>Spartak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 has got a long history. It is more ninety years old.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6496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65415"/>
          </a:xfrm>
        </p:spPr>
        <p:txBody>
          <a:bodyPr>
            <a:normAutofit fontScale="90000"/>
          </a:bodyPr>
          <a:lstStyle/>
          <a:p>
            <a:r>
              <a:rPr lang="af-ZA" dirty="0"/>
              <a:t>T</a:t>
            </a:r>
            <a:r>
              <a:rPr lang="ru-RU" dirty="0" err="1"/>
              <a:t>he</a:t>
            </a:r>
            <a:r>
              <a:rPr lang="ru-RU" dirty="0"/>
              <a:t> </a:t>
            </a:r>
            <a:r>
              <a:rPr lang="ru-RU" dirty="0" err="1"/>
              <a:t>team</a:t>
            </a:r>
            <a:r>
              <a:rPr lang="ru-RU" dirty="0"/>
              <a:t> «</a:t>
            </a:r>
            <a:r>
              <a:rPr lang="ru-RU" dirty="0" err="1"/>
              <a:t>spartak</a:t>
            </a:r>
            <a:r>
              <a:rPr lang="ru-RU" dirty="0"/>
              <a:t>» </a:t>
            </a:r>
            <a:r>
              <a:rPr lang="ru-RU" dirty="0" err="1"/>
              <a:t>has</a:t>
            </a:r>
            <a:r>
              <a:rPr lang="ru-RU" dirty="0"/>
              <a:t> </a:t>
            </a:r>
            <a:r>
              <a:rPr lang="ru-RU" dirty="0" err="1"/>
              <a:t>many</a:t>
            </a:r>
            <a:r>
              <a:rPr lang="ru-RU" dirty="0"/>
              <a:t> </a:t>
            </a:r>
            <a:r>
              <a:rPr lang="ru-RU" dirty="0" err="1"/>
              <a:t>achivements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1981200"/>
            <a:ext cx="9372600" cy="47244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>
                <a:effectLst/>
              </a:rPr>
              <a:t>                                                       </a:t>
            </a:r>
            <a:r>
              <a:rPr lang="ru-RU" sz="3800" b="1" i="1" u="sng" dirty="0" err="1" smtClean="0">
                <a:effectLst/>
              </a:rPr>
              <a:t>Champion</a:t>
            </a:r>
            <a:r>
              <a:rPr lang="en-US" sz="3800" b="1" i="1" u="sng" dirty="0" smtClean="0">
                <a:effectLst/>
              </a:rPr>
              <a:t> </a:t>
            </a:r>
            <a:r>
              <a:rPr lang="ru-RU" sz="3800" b="1" i="1" u="sng" dirty="0" err="1" smtClean="0">
                <a:effectLst/>
              </a:rPr>
              <a:t>League</a:t>
            </a:r>
            <a:endParaRPr lang="ru-RU" sz="3800" dirty="0">
              <a:effectLst/>
            </a:endParaRPr>
          </a:p>
          <a:p>
            <a:r>
              <a:rPr lang="af-ZA" sz="5000" b="1" dirty="0">
                <a:solidFill>
                  <a:schemeClr val="accent5">
                    <a:lumMod val="75000"/>
                  </a:schemeClr>
                </a:solidFill>
                <a:effectLst/>
              </a:rPr>
              <a:t>Semifinalist (1 time): 1992/93.</a:t>
            </a:r>
            <a:endParaRPr lang="ru-RU" sz="5000" b="1" dirty="0">
              <a:solidFill>
                <a:schemeClr val="accent5">
                  <a:lumMod val="75000"/>
                </a:schemeClr>
              </a:solidFill>
              <a:effectLst/>
            </a:endParaRPr>
          </a:p>
          <a:p>
            <a:r>
              <a:rPr lang="af-ZA" sz="5000" b="1" dirty="0">
                <a:solidFill>
                  <a:schemeClr val="accent5">
                    <a:lumMod val="75000"/>
                  </a:schemeClr>
                </a:solidFill>
                <a:effectLst/>
              </a:rPr>
              <a:t>Quarterfinalist (3 times): 1980/81</a:t>
            </a:r>
            <a:endParaRPr lang="ru-RU" sz="5000" b="1" dirty="0">
              <a:solidFill>
                <a:schemeClr val="accent5">
                  <a:lumMod val="75000"/>
                </a:schemeClr>
              </a:solidFill>
              <a:effectLst/>
            </a:endParaRPr>
          </a:p>
          <a:p>
            <a:r>
              <a:rPr lang="ru-RU" sz="5000" b="1" dirty="0">
                <a:solidFill>
                  <a:schemeClr val="accent5">
                    <a:lumMod val="75000"/>
                  </a:schemeClr>
                </a:solidFill>
              </a:rPr>
              <a:t>                                                        </a:t>
            </a:r>
            <a:r>
              <a:rPr lang="af-ZA" sz="5000" b="1" i="1" u="sng" dirty="0">
                <a:solidFill>
                  <a:schemeClr val="accent5">
                    <a:lumMod val="75000"/>
                  </a:schemeClr>
                </a:solidFill>
                <a:effectLst/>
                <a:latin typeface="Roboto-Regular"/>
              </a:rPr>
              <a:t>UEFA Cup</a:t>
            </a:r>
            <a:r>
              <a:rPr lang="ru-RU" sz="5000" b="1" dirty="0">
                <a:solidFill>
                  <a:schemeClr val="accent5">
                    <a:lumMod val="75000"/>
                  </a:schemeClr>
                </a:solidFill>
              </a:rPr>
              <a:t>    </a:t>
            </a:r>
          </a:p>
          <a:p>
            <a:r>
              <a:rPr lang="af-ZA" sz="5000" b="1" i="0" dirty="0">
                <a:solidFill>
                  <a:schemeClr val="accent5">
                    <a:lumMod val="75000"/>
                  </a:schemeClr>
                </a:solidFill>
                <a:effectLst/>
                <a:latin typeface="Roboto-Regular"/>
              </a:rPr>
              <a:t>Semifinalist (1 time): 1997/98.</a:t>
            </a:r>
            <a:endParaRPr lang="ru-RU" sz="5000" b="1" i="0" dirty="0">
              <a:solidFill>
                <a:schemeClr val="accent5">
                  <a:lumMod val="75000"/>
                </a:schemeClr>
              </a:solidFill>
              <a:effectLst/>
              <a:latin typeface="Roboto-Regular"/>
            </a:endParaRPr>
          </a:p>
          <a:p>
            <a:r>
              <a:rPr lang="af-ZA" sz="5000" b="1" i="0" dirty="0">
                <a:solidFill>
                  <a:schemeClr val="accent5">
                    <a:lumMod val="75000"/>
                  </a:schemeClr>
                </a:solidFill>
                <a:effectLst/>
                <a:latin typeface="Roboto-Regular"/>
              </a:rPr>
              <a:t>Quarterfinalist (2 times): 1983/84</a:t>
            </a:r>
            <a:endParaRPr lang="ru-RU" sz="5000" b="1" i="0" dirty="0">
              <a:solidFill>
                <a:schemeClr val="accent5">
                  <a:lumMod val="75000"/>
                </a:schemeClr>
              </a:solidFill>
              <a:effectLst/>
              <a:latin typeface="Roboto-Regular"/>
            </a:endParaRPr>
          </a:p>
          <a:p>
            <a:r>
              <a:rPr lang="ru-RU" sz="5000" b="1" dirty="0">
                <a:solidFill>
                  <a:schemeClr val="accent5">
                    <a:lumMod val="75000"/>
                  </a:schemeClr>
                </a:solidFill>
                <a:latin typeface="Roboto-Regular"/>
              </a:rPr>
              <a:t>                                       </a:t>
            </a:r>
            <a:r>
              <a:rPr lang="ru-RU" sz="5000" b="1" dirty="0" err="1">
                <a:solidFill>
                  <a:schemeClr val="accent5">
                    <a:lumMod val="75000"/>
                  </a:schemeClr>
                </a:solidFill>
                <a:latin typeface="Roboto-Regular"/>
              </a:rPr>
              <a:t>Cup</a:t>
            </a:r>
            <a:r>
              <a:rPr lang="ru-RU" sz="5000" b="1" dirty="0">
                <a:solidFill>
                  <a:schemeClr val="accent5">
                    <a:lumMod val="75000"/>
                  </a:schemeClr>
                </a:solidFill>
                <a:latin typeface="Roboto-Regular"/>
              </a:rPr>
              <a:t> </a:t>
            </a:r>
            <a:r>
              <a:rPr lang="ru-RU" sz="5000" b="1" dirty="0" err="1">
                <a:solidFill>
                  <a:schemeClr val="accent5">
                    <a:lumMod val="75000"/>
                  </a:schemeClr>
                </a:solidFill>
                <a:latin typeface="Roboto-Regular"/>
              </a:rPr>
              <a:t>Winners</a:t>
            </a:r>
            <a:r>
              <a:rPr lang="ru-RU" sz="5000" b="1" dirty="0">
                <a:solidFill>
                  <a:schemeClr val="accent5">
                    <a:lumMod val="75000"/>
                  </a:schemeClr>
                </a:solidFill>
                <a:latin typeface="Roboto-Regular"/>
              </a:rPr>
              <a:t>’ </a:t>
            </a:r>
            <a:r>
              <a:rPr lang="ru-RU" sz="5000" b="1" dirty="0" err="1">
                <a:solidFill>
                  <a:schemeClr val="accent5">
                    <a:lumMod val="75000"/>
                  </a:schemeClr>
                </a:solidFill>
                <a:latin typeface="Roboto-Regular"/>
              </a:rPr>
              <a:t>Cup</a:t>
            </a:r>
            <a:endParaRPr lang="ru-RU" sz="5000" b="1" dirty="0">
              <a:solidFill>
                <a:schemeClr val="accent5">
                  <a:lumMod val="75000"/>
                </a:schemeClr>
              </a:solidFill>
              <a:latin typeface="Roboto-Regular"/>
            </a:endParaRPr>
          </a:p>
          <a:p>
            <a:r>
              <a:rPr lang="af-ZA" sz="5000" b="1" i="0" dirty="0">
                <a:solidFill>
                  <a:schemeClr val="accent5">
                    <a:lumMod val="75000"/>
                  </a:schemeClr>
                </a:solidFill>
                <a:effectLst/>
                <a:latin typeface="Roboto-Regular"/>
              </a:rPr>
              <a:t>Semifinalist (1 time): 1992/93.</a:t>
            </a:r>
            <a:endParaRPr lang="ru-RU" sz="5000" b="1" i="0" dirty="0">
              <a:solidFill>
                <a:schemeClr val="accent5">
                  <a:lumMod val="75000"/>
                </a:schemeClr>
              </a:solidFill>
              <a:effectLst/>
              <a:latin typeface="Roboto-Regular"/>
            </a:endParaRPr>
          </a:p>
          <a:p>
            <a:r>
              <a:rPr lang="af-ZA" sz="5000" b="1" i="0" dirty="0">
                <a:solidFill>
                  <a:schemeClr val="accent5">
                    <a:lumMod val="75000"/>
                  </a:schemeClr>
                </a:solidFill>
                <a:effectLst/>
                <a:latin typeface="Roboto-Regular"/>
              </a:rPr>
              <a:t>Quarterfinalist (1 time): 1972/73.</a:t>
            </a:r>
            <a:endParaRPr lang="ru-RU" sz="5000" b="1" i="0" dirty="0">
              <a:solidFill>
                <a:schemeClr val="accent5">
                  <a:lumMod val="75000"/>
                </a:schemeClr>
              </a:solidFill>
              <a:effectLst/>
              <a:latin typeface="Roboto-Regular"/>
            </a:endParaRPr>
          </a:p>
          <a:p>
            <a:pPr marL="0" indent="0">
              <a:buNone/>
            </a:pPr>
            <a:endParaRPr lang="ru-RU" sz="5000" b="1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0232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90361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err="1"/>
              <a:t>some</a:t>
            </a:r>
            <a:r>
              <a:rPr lang="ru-RU" dirty="0"/>
              <a:t> </a:t>
            </a:r>
            <a:r>
              <a:rPr lang="ru-RU" dirty="0" smtClean="0"/>
              <a:t>players </a:t>
            </a:r>
            <a:r>
              <a:rPr lang="en-US" dirty="0" smtClean="0"/>
              <a:t>of “</a:t>
            </a:r>
            <a:r>
              <a:rPr lang="en-US" dirty="0" err="1" smtClean="0"/>
              <a:t>Spartak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en-US" dirty="0" smtClean="0"/>
              <a:t> National </a:t>
            </a:r>
            <a:r>
              <a:rPr lang="ru-RU" dirty="0" err="1" smtClean="0"/>
              <a:t>russian</a:t>
            </a:r>
            <a:r>
              <a:rPr lang="ru-RU" dirty="0" smtClean="0"/>
              <a:t> </a:t>
            </a:r>
            <a:r>
              <a:rPr lang="ru-RU" dirty="0" err="1"/>
              <a:t>team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Defender </a:t>
            </a:r>
            <a:r>
              <a:rPr lang="ru-RU" b="1"/>
              <a:t>Vladimir Granat</a:t>
            </a:r>
          </a:p>
          <a:p>
            <a:r>
              <a:rPr lang="ru-RU"/>
              <a:t>Goolkeeper </a:t>
            </a:r>
            <a:r>
              <a:rPr lang="ru-RU" b="1"/>
              <a:t>Sergey Rebrov</a:t>
            </a:r>
          </a:p>
          <a:p>
            <a:r>
              <a:rPr lang="ru-RU"/>
              <a:t>Half Defender </a:t>
            </a:r>
            <a:r>
              <a:rPr lang="ru-RU" b="1"/>
              <a:t>Denis Glushakov</a:t>
            </a:r>
          </a:p>
          <a:p>
            <a:r>
              <a:rPr lang="ru-RU"/>
              <a:t>Defender </a:t>
            </a:r>
            <a:r>
              <a:rPr lang="ru-RU" b="1"/>
              <a:t>Dmitriy Kombarov</a:t>
            </a:r>
          </a:p>
          <a:p>
            <a:r>
              <a:rPr lang="ru-RU"/>
              <a:t>Half Defender </a:t>
            </a:r>
            <a:r>
              <a:rPr lang="ru-RU" b="1"/>
              <a:t>Roman Shirokov</a:t>
            </a:r>
          </a:p>
        </p:txBody>
      </p:sp>
      <p:pic>
        <p:nvPicPr>
          <p:cNvPr id="1026" name="Picture 2" descr="http://v-2017-godu.ru/wp-content/uploads/2016/05/93.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28800"/>
            <a:ext cx="6096000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3024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4876800"/>
            <a:ext cx="8915400" cy="533399"/>
          </a:xfrm>
        </p:spPr>
        <p:txBody>
          <a:bodyPr>
            <a:normAutofit fontScale="90000"/>
          </a:bodyPr>
          <a:lstStyle/>
          <a:p>
            <a:r>
              <a:rPr lang="en-US" sz="4000" b="1" i="1" u="sng" dirty="0" smtClean="0">
                <a:latin typeface="Arial Black" panose="020B0604020202020204" pitchFamily="34" charset="0"/>
                <a:cs typeface="Arial Black" panose="020B0604020202020204" pitchFamily="34" charset="0"/>
              </a:rPr>
              <a:t>Thank you for attention</a:t>
            </a:r>
            <a:endParaRPr lang="ru-RU" sz="4000" b="1" i="1" u="sng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326" y="4404553"/>
            <a:ext cx="7290674" cy="3593591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1" y="685800"/>
            <a:ext cx="10363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 admire this team. I enjoy its play. The men are great! I wish success this brilliant team!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848097"/>
            <a:ext cx="10134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</a:rPr>
              <a:t>Be a champion in 2017!</a:t>
            </a:r>
            <a:endParaRPr lang="ru-RU" sz="6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84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001024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10001024" id="{972BB86E-8AFD-4DE8-800F-A08F6EC4E608}" vid="{B844A9D6-DE23-412A-B497-F6E208B22C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181</Words>
  <Application>Microsoft Office PowerPoint</Application>
  <PresentationFormat>Произвольный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TF10001024</vt:lpstr>
      <vt:lpstr>My favourite Team “spartak”</vt:lpstr>
      <vt:lpstr>Tnow the team «spartak» has  some famous  players:</vt:lpstr>
      <vt:lpstr>The team «spartak» has many achivements</vt:lpstr>
      <vt:lpstr> some players of “Spartak” are  in The  National russian team</vt:lpstr>
      <vt:lpstr>Thank you for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“spartak”</dc:title>
  <dc:creator>User</dc:creator>
  <cp:lastModifiedBy>User</cp:lastModifiedBy>
  <cp:revision>20</cp:revision>
  <dcterms:modified xsi:type="dcterms:W3CDTF">2017-05-21T19:16:01Z</dcterms:modified>
</cp:coreProperties>
</file>