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963467-65DE-4FB6-9F41-9FA962797D6E}" type="datetimeFigureOut">
              <a:rPr lang="ru-RU" smtClean="0"/>
              <a:pPr>
                <a:defRPr/>
              </a:pPr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3AF036-A2E6-4432-BEB9-E6CED0FF1F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1050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C3B23B30-D94C-4FDB-B16E-A828CB936A0C}" type="datetimeFigureOut">
              <a:rPr lang="ru-RU" smtClean="0"/>
              <a:pPr>
                <a:defRPr/>
              </a:pPr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5F9C7B68-BCCB-4C57-8083-995A966E80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6237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971550" y="404813"/>
            <a:ext cx="7772400" cy="3384227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FF00"/>
                </a:solidFill>
              </a:rPr>
              <a:t>ПРИОБЩЕНИЕ ДОШКОЛЬНИКОВ 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К ИСТОКАМ РУССКОЙ НАРОДНОЙ КУЛЬТУРЫ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293097"/>
            <a:ext cx="7088832" cy="2279176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Музыкальный руководитель МБДОУ д/с №3 г. Лебедянь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Коновалова Надежда Валентиновна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1096</TotalTime>
  <Words>14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Сектор</vt:lpstr>
      <vt:lpstr>ПРИОБЩЕНИЕ ДОШКОЛЬНИКОВ  К ИСТОКАМ РУССКОЙ НАРОДНОЙ КУЛЬТУРЫ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выступления на конференции в г.Тамбов</dc:title>
  <dc:creator>ussr</dc:creator>
  <dc:description>ПРИОБЩЕНИЕ ДОШКОЛЬНИКОВ _x000d_К ИСТОКАМ РУССКОЙ НАРОДНОЙ КУЛЬТУРЫ</dc:description>
  <cp:lastModifiedBy>Работник</cp:lastModifiedBy>
  <cp:revision>90</cp:revision>
  <dcterms:created xsi:type="dcterms:W3CDTF">2015-10-26T08:09:31Z</dcterms:created>
  <dcterms:modified xsi:type="dcterms:W3CDTF">2017-09-05T06:36:55Z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Презентация выступления на конференции в г.Тамбов</vt:lpwstr>
  </property>
  <property fmtid="{D5CDD505-2E9C-101B-9397-08002B2CF9AE}" pid="3" name="SlideDescription">
    <vt:lpwstr>ПРИОБЩЕНИЕ ДОШКОЛЬНИКОВ _x000d_К ИСТОКАМ РУССКОЙ НАРОДНОЙ КУЛЬТУРЫ</vt:lpwstr>
  </property>
</Properties>
</file>