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3969" autoAdjust="0"/>
  </p:normalViewPr>
  <p:slideViewPr>
    <p:cSldViewPr snapToGrid="0">
      <p:cViewPr>
        <p:scale>
          <a:sx n="76" d="100"/>
          <a:sy n="76" d="100"/>
        </p:scale>
        <p:origin x="-480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408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8" d="100"/>
          <a:sy n="58" d="100"/>
        </p:scale>
        <p:origin x="2808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22ECEF-E5D5-4E6A-B5E2-D3C92AF48285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7BAA57-B7E4-4FE1-8417-60614D30E7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70571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364D9-FE77-4CCA-A3D7-513C02556C71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1FAE4-28E4-4DD3-9F13-945B935B60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72186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364D9-FE77-4CCA-A3D7-513C02556C71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1FAE4-28E4-4DD3-9F13-945B935B60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77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899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364D9-FE77-4CCA-A3D7-513C02556C71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1FAE4-28E4-4DD3-9F13-945B935B60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79449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364D9-FE77-4CCA-A3D7-513C02556C71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1FAE4-28E4-4DD3-9F13-945B935B60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24436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40"/>
            <a:ext cx="10515601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1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364D9-FE77-4CCA-A3D7-513C02556C71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1FAE4-28E4-4DD3-9F13-945B935B60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44785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364D9-FE77-4CCA-A3D7-513C02556C71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1FAE4-28E4-4DD3-9F13-945B935B60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4538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1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364D9-FE77-4CCA-A3D7-513C02556C71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1FAE4-28E4-4DD3-9F13-945B935B60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3773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364D9-FE77-4CCA-A3D7-513C02556C71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1FAE4-28E4-4DD3-9F13-945B935B60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69669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364D9-FE77-4CCA-A3D7-513C02556C71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1FAE4-28E4-4DD3-9F13-945B935B60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59481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364D9-FE77-4CCA-A3D7-513C02556C71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1FAE4-28E4-4DD3-9F13-945B935B60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2204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364D9-FE77-4CCA-A3D7-513C02556C71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1FAE4-28E4-4DD3-9F13-945B935B60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457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1" y="365127"/>
            <a:ext cx="1051560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1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C364D9-FE77-4CCA-A3D7-513C02556C71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51FAE4-28E4-4DD3-9F13-945B935B60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020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01310" y="173422"/>
            <a:ext cx="7924800" cy="725214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дошкольное образовательное учреждение </a:t>
            </a:r>
            <a:r>
              <a:rPr lang="en-US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 №61</a:t>
            </a:r>
            <a:r>
              <a:rPr lang="en-US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 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города Магнитогорска</a:t>
            </a:r>
            <a:endParaRPr lang="ru-RU" sz="2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3420" y="1198179"/>
            <a:ext cx="11902965" cy="5486400"/>
          </a:xfrm>
        </p:spPr>
        <p:txBody>
          <a:bodyPr/>
          <a:lstStyle/>
          <a:p>
            <a:endParaRPr lang="ru-RU" dirty="0" smtClean="0"/>
          </a:p>
          <a:p>
            <a:r>
              <a:rPr lang="en-US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Физкультурно-оздоровительный центр для детей раннего возраста</a:t>
            </a:r>
            <a:r>
              <a:rPr lang="en-US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</a:p>
          <a:p>
            <a:endParaRPr lang="en-US" sz="4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4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</a:t>
            </a:r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воспитатель</a:t>
            </a:r>
          </a:p>
          <a:p>
            <a:pPr algn="r"/>
            <a:r>
              <a:rPr lang="ru-RU" sz="3200" b="1" dirty="0" err="1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Байрамгулова</a:t>
            </a: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Алия</a:t>
            </a: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Мавлитовна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812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655379"/>
            <a:ext cx="11997559" cy="76944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</a:pPr>
            <a:endParaRPr lang="ru-RU" altLang="ru-RU" sz="4400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H="1" flipV="1">
            <a:off x="6711588" y="3623262"/>
            <a:ext cx="4352801" cy="2618481"/>
          </a:xfrm>
        </p:spPr>
      </p:pic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91441" y="114300"/>
            <a:ext cx="11905200" cy="660654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Горки</a:t>
            </a:r>
            <a:endParaRPr lang="ru-RU" sz="4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947320" y="1817559"/>
            <a:ext cx="60164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6" charset="0"/>
                <a:cs typeface="Arial Unicode MS" charset="0"/>
              </a:rPr>
              <a:t>Как прекрасно полазить по горкам-да и для здоровья полезно</a:t>
            </a:r>
            <a:endParaRPr lang="ru-RU" altLang="ru-RU" sz="2800" b="1" dirty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6" charset="0"/>
              <a:cs typeface="Arial Unicode MS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425" y="1558499"/>
            <a:ext cx="5519911" cy="3320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4507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655379"/>
            <a:ext cx="11997559" cy="76944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</a:pPr>
            <a:endParaRPr lang="ru-RU" altLang="ru-RU" sz="4400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91441" y="114300"/>
            <a:ext cx="11905200" cy="660654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Нестандартное оборудование для дыхательной гимнастики</a:t>
            </a:r>
            <a:endParaRPr lang="ru-RU" sz="4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872108" y="2516347"/>
            <a:ext cx="4808013" cy="2892320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466796" y="2354318"/>
            <a:ext cx="5002005" cy="300901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78904" y="2034836"/>
            <a:ext cx="5111140" cy="3074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2312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655379"/>
            <a:ext cx="11997559" cy="76944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</a:pPr>
            <a:endParaRPr lang="ru-RU" altLang="ru-RU" sz="4400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91441" y="114300"/>
            <a:ext cx="11905200" cy="660654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Нестандартное оборудование</a:t>
            </a:r>
          </a:p>
          <a:p>
            <a:pPr marL="0" indent="0" algn="ctr">
              <a:buNone/>
            </a:pP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«Волшебные дуги»</a:t>
            </a:r>
            <a:endParaRPr lang="ru-RU" sz="4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812280" y="1143001"/>
            <a:ext cx="49834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altLang="ru-RU" sz="2400" b="1" dirty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6" charset="0"/>
              <a:cs typeface="Arial Unicode MS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423" y="2442765"/>
            <a:ext cx="5393377" cy="3244453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5644" y="2424819"/>
            <a:ext cx="5605153" cy="3262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7635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842462" y="1377830"/>
            <a:ext cx="5953298" cy="353943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marL="457200" indent="-457200">
              <a:buClrTx/>
              <a:buFont typeface="Wingdings" panose="05000000000000000000" pitchFamily="2" charset="2"/>
              <a:buChar char="§"/>
            </a:pPr>
            <a:r>
              <a:rPr lang="ru-RU" altLang="ru-RU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Картотека прогулок</a:t>
            </a:r>
          </a:p>
          <a:p>
            <a:pPr marL="457200" indent="-457200">
              <a:buClrTx/>
              <a:buFont typeface="Wingdings" panose="05000000000000000000" pitchFamily="2" charset="2"/>
              <a:buChar char="§"/>
            </a:pPr>
            <a:r>
              <a:rPr lang="ru-RU" altLang="ru-RU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Картотека закаливания</a:t>
            </a:r>
          </a:p>
          <a:p>
            <a:pPr marL="457200" indent="-457200">
              <a:buClrTx/>
              <a:buFont typeface="Wingdings" panose="05000000000000000000" pitchFamily="2" charset="2"/>
              <a:buChar char="§"/>
            </a:pPr>
            <a:r>
              <a:rPr lang="ru-RU" altLang="ru-RU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Картотека дыхательных упражнений</a:t>
            </a:r>
          </a:p>
          <a:p>
            <a:pPr marL="457200" indent="-457200">
              <a:buClrTx/>
              <a:buFont typeface="Wingdings" panose="05000000000000000000" pitchFamily="2" charset="2"/>
              <a:buChar char="§"/>
            </a:pPr>
            <a:r>
              <a:rPr lang="ru-RU" altLang="ru-RU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Картотека подвижных игр</a:t>
            </a:r>
          </a:p>
          <a:p>
            <a:pPr marL="457200" indent="-457200">
              <a:buClrTx/>
              <a:buFont typeface="Wingdings" panose="05000000000000000000" pitchFamily="2" charset="2"/>
              <a:buChar char="§"/>
            </a:pPr>
            <a:r>
              <a:rPr lang="ru-RU" altLang="ru-RU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Игры с музыкальным сопровождением</a:t>
            </a:r>
          </a:p>
          <a:p>
            <a:pPr>
              <a:buClrTx/>
              <a:buFontTx/>
              <a:buNone/>
            </a:pPr>
            <a:endParaRPr lang="ru-RU" altLang="ru-RU" sz="2800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91441" y="114300"/>
            <a:ext cx="11905200" cy="660654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Картотеки и методическая литература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812280" y="1143001"/>
            <a:ext cx="49834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altLang="ru-RU" sz="2400" b="1" dirty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6" charset="0"/>
              <a:cs typeface="Arial Unicode MS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957" y="1143001"/>
            <a:ext cx="5201505" cy="4862946"/>
          </a:xfrm>
        </p:spPr>
      </p:pic>
    </p:spTree>
    <p:extLst>
      <p:ext uri="{BB962C8B-B14F-4D97-AF65-F5344CB8AC3E}">
        <p14:creationId xmlns:p14="http://schemas.microsoft.com/office/powerpoint/2010/main" val="3818524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655379"/>
            <a:ext cx="11997559" cy="76944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</a:pPr>
            <a:endParaRPr lang="ru-RU" altLang="ru-RU" sz="4400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91441" y="114300"/>
            <a:ext cx="11905200" cy="660654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4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812280" y="1143001"/>
            <a:ext cx="49834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altLang="ru-RU" sz="2400" b="1" dirty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6" charset="0"/>
              <a:cs typeface="Arial Unicode MS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xfrm>
            <a:off x="838200" y="674370"/>
            <a:ext cx="10523219" cy="5502593"/>
          </a:xfrm>
        </p:spPr>
        <p:txBody>
          <a:bodyPr>
            <a:normAutofit/>
          </a:bodyPr>
          <a:lstStyle/>
          <a:p>
            <a:pPr algn="just">
              <a:spcBef>
                <a:spcPts val="1750"/>
              </a:spcBef>
              <a:buClrTx/>
              <a:buFontTx/>
              <a:buNone/>
            </a:pPr>
            <a:r>
              <a:rPr lang="ru-RU" altLang="ru-RU" sz="4400" dirty="0" smtClean="0">
                <a:solidFill>
                  <a:srgbClr val="262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Организация </a:t>
            </a:r>
            <a:r>
              <a:rPr lang="ru-RU" altLang="ru-RU" sz="4400" dirty="0">
                <a:solidFill>
                  <a:srgbClr val="262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современной физкультурно-игровой среды в условиях детского сада позволит обеспечить оптимальную двигательную активность каждого ребенка, что будет способствовать укреплению его здоровья.</a:t>
            </a:r>
          </a:p>
          <a:p>
            <a:pPr algn="ctr">
              <a:spcBef>
                <a:spcPts val="2250"/>
              </a:spcBef>
              <a:buClrTx/>
              <a:buFontTx/>
              <a:buNone/>
            </a:pPr>
            <a:r>
              <a:rPr lang="ru-RU" altLang="ru-RU" sz="4400" dirty="0">
                <a:solidFill>
                  <a:srgbClr val="2626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4400" b="1" dirty="0">
                <a:solidFill>
                  <a:srgbClr val="262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Быть здоровым- </a:t>
            </a:r>
            <a:r>
              <a:rPr lang="ru-RU" altLang="ru-RU" sz="4400" b="1" dirty="0" smtClean="0">
                <a:solidFill>
                  <a:srgbClr val="262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естественное стремление </a:t>
            </a:r>
            <a:r>
              <a:rPr lang="ru-RU" altLang="ru-RU" sz="4400" b="1" dirty="0">
                <a:solidFill>
                  <a:srgbClr val="262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человека.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5099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655379"/>
            <a:ext cx="11997559" cy="415498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</a:pPr>
            <a:r>
              <a:rPr lang="ru-RU" altLang="ru-RU" sz="44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«Чтобы сделать ребенка умным и рассудительным, сделайте его крепким и здоровым: пусть он работает, действует, бегает, кричит, пусть он находится в постоянном движении»</a:t>
            </a:r>
            <a:br>
              <a:rPr lang="ru-RU" altLang="ru-RU" sz="44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4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Жан Жак Руссо</a:t>
            </a:r>
            <a:endParaRPr lang="ru-RU" altLang="ru-RU" sz="4400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9263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655379"/>
            <a:ext cx="11997559" cy="76944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</a:pPr>
            <a:endParaRPr lang="ru-RU" altLang="ru-RU" sz="4400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1" y="365128"/>
            <a:ext cx="10515601" cy="518488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 центр двигательной активности</a:t>
            </a:r>
            <a:br>
              <a:rPr lang="ru-RU" sz="5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группе раннего возраста</a:t>
            </a:r>
            <a:endParaRPr lang="ru-RU" sz="5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838201" y="1513490"/>
            <a:ext cx="10515601" cy="4663473"/>
          </a:xfrm>
        </p:spPr>
        <p:txBody>
          <a:bodyPr/>
          <a:lstStyle/>
          <a:p>
            <a:pPr algn="ctr">
              <a:spcBef>
                <a:spcPts val="1125"/>
              </a:spcBef>
              <a:buClrTx/>
              <a:buFontTx/>
              <a:buNone/>
            </a:pPr>
            <a:r>
              <a:rPr lang="ru-RU" altLang="ru-RU" b="1" dirty="0">
                <a:solidFill>
                  <a:srgbClr val="0066CC"/>
                </a:solidFill>
                <a:latin typeface="Times New Roman" pitchFamily="16" charset="0"/>
              </a:rPr>
              <a:t> </a:t>
            </a:r>
            <a:r>
              <a:rPr lang="ru-RU" altLang="ru-RU" sz="2400" b="1" dirty="0">
                <a:solidFill>
                  <a:srgbClr val="0066CC"/>
                </a:solidFill>
                <a:latin typeface="Times New Roman" pitchFamily="16" charset="0"/>
              </a:rPr>
              <a:t>Вот физкультурный </a:t>
            </a:r>
            <a:r>
              <a:rPr lang="ru-RU" altLang="ru-RU" sz="2400" b="1" dirty="0" smtClean="0">
                <a:solidFill>
                  <a:srgbClr val="0066CC"/>
                </a:solidFill>
                <a:latin typeface="Times New Roman" pitchFamily="16" charset="0"/>
              </a:rPr>
              <a:t>центр.</a:t>
            </a:r>
          </a:p>
          <a:p>
            <a:pPr algn="ctr">
              <a:spcBef>
                <a:spcPts val="1125"/>
              </a:spcBef>
              <a:buClrTx/>
              <a:buFontTx/>
              <a:buNone/>
            </a:pPr>
            <a:r>
              <a:rPr lang="ru-RU" altLang="ru-RU" sz="2400" b="1" dirty="0" smtClean="0">
                <a:solidFill>
                  <a:srgbClr val="0066CC"/>
                </a:solidFill>
                <a:latin typeface="Times New Roman" pitchFamily="16" charset="0"/>
              </a:rPr>
              <a:t>Он сделан для детей.</a:t>
            </a:r>
          </a:p>
          <a:p>
            <a:pPr algn="ctr">
              <a:spcBef>
                <a:spcPts val="1125"/>
              </a:spcBef>
              <a:buClrTx/>
              <a:buFontTx/>
              <a:buNone/>
            </a:pPr>
            <a:r>
              <a:rPr lang="ru-RU" altLang="ru-RU" sz="2400" b="1" dirty="0" smtClean="0">
                <a:solidFill>
                  <a:srgbClr val="0066CC"/>
                </a:solidFill>
                <a:latin typeface="Times New Roman" pitchFamily="16" charset="0"/>
              </a:rPr>
              <a:t>   Смотрите, сколько здесь всего,</a:t>
            </a:r>
          </a:p>
          <a:p>
            <a:pPr algn="ctr">
              <a:spcBef>
                <a:spcPts val="1125"/>
              </a:spcBef>
              <a:buClrTx/>
              <a:buFontTx/>
              <a:buNone/>
            </a:pPr>
            <a:r>
              <a:rPr lang="ru-RU" altLang="ru-RU" sz="2400" b="1" dirty="0" smtClean="0">
                <a:solidFill>
                  <a:srgbClr val="0066CC"/>
                </a:solidFill>
                <a:latin typeface="Times New Roman" pitchFamily="16" charset="0"/>
              </a:rPr>
              <a:t>Как много здесь идей.</a:t>
            </a:r>
          </a:p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392" y="3466039"/>
            <a:ext cx="5497171" cy="330689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7664" y="3432134"/>
            <a:ext cx="5609895" cy="3374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4973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655379"/>
            <a:ext cx="11997559" cy="76944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</a:pPr>
            <a:endParaRPr lang="ru-RU" altLang="ru-RU" sz="4400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0978" y="365128"/>
            <a:ext cx="10515601" cy="518488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Корзина для мячей</a:t>
            </a:r>
            <a:endParaRPr lang="ru-RU" sz="5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838201" y="1513490"/>
            <a:ext cx="10515601" cy="4663473"/>
          </a:xfrm>
        </p:spPr>
        <p:txBody>
          <a:bodyPr/>
          <a:lstStyle/>
          <a:p>
            <a:pPr algn="ctr">
              <a:spcBef>
                <a:spcPts val="1125"/>
              </a:spcBef>
              <a:buClrTx/>
              <a:buFontTx/>
              <a:buNone/>
            </a:pPr>
            <a:r>
              <a:rPr lang="ru-RU" altLang="ru-RU" b="1" dirty="0">
                <a:solidFill>
                  <a:srgbClr val="0066CC"/>
                </a:solidFill>
                <a:latin typeface="Times New Roman" pitchFamily="16" charset="0"/>
              </a:rPr>
              <a:t> 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86306" y="1556280"/>
            <a:ext cx="5189220" cy="421767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998779" y="1679956"/>
            <a:ext cx="517467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</a:pPr>
            <a:r>
              <a:rPr lang="ru-RU" altLang="ru-RU" sz="2800" b="1" dirty="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6" charset="0"/>
              </a:rPr>
              <a:t>Разнообразие атрибутов повышает интерес малышей к выполнению различных движений, ведет к увеличению двигательной активности, что благотворно влияет на физическое, умственное развитие, на состояние здоровья ребенка</a:t>
            </a:r>
            <a:r>
              <a:rPr lang="ru-RU" altLang="ru-RU" b="1" dirty="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6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14721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655379"/>
            <a:ext cx="11997559" cy="76944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</a:pPr>
            <a:endParaRPr lang="ru-RU" altLang="ru-RU" sz="4400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1" y="891540"/>
            <a:ext cx="10515601" cy="799150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Корзина для мячей</a:t>
            </a:r>
            <a:endParaRPr lang="ru-RU" sz="4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spcBef>
                <a:spcPts val="1125"/>
              </a:spcBef>
              <a:buClrTx/>
              <a:buFontTx/>
              <a:buNone/>
            </a:pPr>
            <a:r>
              <a:rPr lang="ru-RU" altLang="ru-RU" b="1" dirty="0">
                <a:solidFill>
                  <a:srgbClr val="0066CC"/>
                </a:solidFill>
                <a:latin typeface="Times New Roman" pitchFamily="16" charset="0"/>
              </a:rPr>
              <a:t> 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6172200" y="971550"/>
            <a:ext cx="5181600" cy="52054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Атрибуты для ОРУ</a:t>
            </a:r>
            <a:endParaRPr lang="ru-RU" sz="4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194326" y="1941955"/>
            <a:ext cx="4226548" cy="390906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787421" y="1923062"/>
            <a:ext cx="4311374" cy="4031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2598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655379"/>
            <a:ext cx="11997559" cy="76944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</a:pPr>
            <a:endParaRPr lang="ru-RU" altLang="ru-RU" sz="4400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spcBef>
                <a:spcPts val="1125"/>
              </a:spcBef>
              <a:buClrTx/>
              <a:buFontTx/>
              <a:buNone/>
            </a:pPr>
            <a:r>
              <a:rPr lang="ru-RU" altLang="ru-RU" b="1" dirty="0">
                <a:solidFill>
                  <a:srgbClr val="0066CC"/>
                </a:solidFill>
                <a:latin typeface="Times New Roman" pitchFamily="16" charset="0"/>
              </a:rPr>
              <a:t> 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91441" y="114300"/>
            <a:ext cx="11905200" cy="660654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Массажные дорожки</a:t>
            </a:r>
            <a:endParaRPr lang="ru-RU" sz="4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914341" y="2011819"/>
            <a:ext cx="5044023" cy="303429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6259" y="1006955"/>
            <a:ext cx="4326417" cy="260261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57925" y="3653258"/>
            <a:ext cx="4323098" cy="2395630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8023860" y="1931671"/>
            <a:ext cx="410588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Дети в садике проснулись</a:t>
            </a:r>
            <a:r>
              <a:rPr lang="ru-RU" sz="3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все тихонько потянулись. Укрепляем спину, ножки, </a:t>
            </a:r>
            <a:r>
              <a:rPr lang="ru-RU" sz="3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чтобы </a:t>
            </a:r>
            <a:r>
              <a:rPr lang="ru-RU" sz="32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бегать  по дорожке</a:t>
            </a:r>
            <a:r>
              <a:rPr lang="ru-RU" sz="3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26413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655379"/>
            <a:ext cx="11997559" cy="76944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</a:pPr>
            <a:endParaRPr lang="ru-RU" altLang="ru-RU" sz="4400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6732270" y="3742417"/>
            <a:ext cx="3966210" cy="2434545"/>
          </a:xfrm>
        </p:spPr>
        <p:txBody>
          <a:bodyPr>
            <a:normAutofit/>
          </a:bodyPr>
          <a:lstStyle/>
          <a:p>
            <a:pPr algn="ctr">
              <a:spcAft>
                <a:spcPts val="1413"/>
              </a:spcAft>
              <a:buClrTx/>
              <a:buFontTx/>
              <a:buNone/>
            </a:pPr>
            <a:r>
              <a:rPr lang="ru-RU" altLang="ru-RU" b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6" charset="0"/>
                <a:ea typeface="ＭＳ Ｐ明朝" charset="-128"/>
              </a:rPr>
              <a:t>Упражнения с «бусами здоровья» являются средством для профилактики нарушений осанки и плоскостопия.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91441" y="114300"/>
            <a:ext cx="11905200" cy="660654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Кегли, ленточки и прочее</a:t>
            </a:r>
            <a:endParaRPr lang="ru-RU" sz="4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337292" y="1281749"/>
            <a:ext cx="645846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800" b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6" charset="0"/>
              </a:rPr>
              <a:t>А это кегли для того, </a:t>
            </a:r>
            <a:br>
              <a:rPr lang="ru-RU" altLang="ru-RU" sz="2800" b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6" charset="0"/>
              </a:rPr>
            </a:br>
            <a:r>
              <a:rPr lang="ru-RU" altLang="ru-RU" sz="2800" b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6" charset="0"/>
              </a:rPr>
              <a:t>Чтоб метко сбить их быстро.</a:t>
            </a:r>
            <a:br>
              <a:rPr lang="ru-RU" altLang="ru-RU" sz="2800" b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6" charset="0"/>
              </a:rPr>
            </a:br>
            <a:r>
              <a:rPr lang="ru-RU" altLang="ru-RU" sz="2800" b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6" charset="0"/>
              </a:rPr>
              <a:t>И в цель попасть бы хорошо, </a:t>
            </a:r>
            <a:br>
              <a:rPr lang="ru-RU" altLang="ru-RU" sz="2800" b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6" charset="0"/>
              </a:rPr>
            </a:br>
            <a:r>
              <a:rPr lang="ru-RU" altLang="ru-RU" sz="2800" b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6" charset="0"/>
              </a:rPr>
              <a:t>и встать не очень близко</a:t>
            </a:r>
            <a:endParaRPr lang="ru-RU" sz="2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988" y="954964"/>
            <a:ext cx="4492187" cy="270233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084" y="3742418"/>
            <a:ext cx="4499091" cy="2706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996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655379"/>
            <a:ext cx="11997559" cy="76944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</a:pPr>
            <a:endParaRPr lang="ru-RU" altLang="ru-RU" sz="4400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285750" y="5390734"/>
            <a:ext cx="6903720" cy="1021496"/>
          </a:xfrm>
        </p:spPr>
        <p:txBody>
          <a:bodyPr>
            <a:normAutofit/>
          </a:bodyPr>
          <a:lstStyle/>
          <a:p>
            <a:pPr algn="ctr">
              <a:spcAft>
                <a:spcPts val="1413"/>
              </a:spcAft>
              <a:buClrTx/>
              <a:buFontTx/>
              <a:buNone/>
            </a:pPr>
            <a:r>
              <a:rPr lang="ru-RU" alt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6" charset="0"/>
                <a:ea typeface="ＭＳ Ｐ明朝" charset="-128"/>
              </a:rPr>
              <a:t>Хорошо на матах заниматься, кувыркаться, кувыркаться…</a:t>
            </a:r>
            <a:endParaRPr lang="ru-RU" altLang="ru-RU" b="1" dirty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6" charset="0"/>
              <a:ea typeface="ＭＳ Ｐ明朝" charset="-128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91441" y="114300"/>
            <a:ext cx="11905200" cy="660654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Мячи, мат и кубики</a:t>
            </a:r>
            <a:endParaRPr lang="ru-RU" sz="4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899564" y="1126861"/>
            <a:ext cx="4896196" cy="4975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1313" algn="ctr">
              <a:spcBef>
                <a:spcPts val="80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6" charset="0"/>
              </a:rPr>
              <a:t>Мячи пузатые лежат</a:t>
            </a:r>
          </a:p>
          <a:p>
            <a:pPr marL="342900" indent="-341313" algn="ctr">
              <a:spcBef>
                <a:spcPts val="80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6" charset="0"/>
              </a:rPr>
              <a:t>   Для игр разнообразных.</a:t>
            </a:r>
          </a:p>
          <a:p>
            <a:pPr marL="342900" indent="-341313" algn="ctr">
              <a:spcBef>
                <a:spcPts val="80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6" charset="0"/>
              </a:rPr>
              <a:t>   Ведь можно перекинуть мяч</a:t>
            </a:r>
          </a:p>
          <a:p>
            <a:pPr marL="342900" indent="-341313" algn="ctr">
              <a:spcBef>
                <a:spcPts val="80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6" charset="0"/>
              </a:rPr>
              <a:t>   И гол забить</a:t>
            </a:r>
          </a:p>
          <a:p>
            <a:pPr marL="342900" indent="-341313" algn="ctr">
              <a:spcBef>
                <a:spcPts val="80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6" charset="0"/>
              </a:rPr>
              <a:t>   отважно</a:t>
            </a:r>
            <a:r>
              <a:rPr lang="ru-RU" alt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6" charset="0"/>
              </a:rPr>
              <a:t>.</a:t>
            </a:r>
          </a:p>
          <a:p>
            <a:pPr marL="342900" indent="-341313" algn="ctr">
              <a:spcBef>
                <a:spcPts val="80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Кубики можно использовать</a:t>
            </a:r>
          </a:p>
          <a:p>
            <a:pPr marL="342900" indent="-341313" algn="just">
              <a:spcBef>
                <a:spcPts val="80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ходьбе.</a:t>
            </a:r>
          </a:p>
          <a:p>
            <a:pPr marL="342900" indent="-341313" algn="just">
              <a:spcBef>
                <a:spcPts val="80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Во </a:t>
            </a:r>
            <a:r>
              <a:rPr lang="ru-RU" sz="24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время ходьбы </a:t>
            </a:r>
            <a:r>
              <a:rPr lang="ru-RU" sz="24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ударяет</a:t>
            </a:r>
            <a:r>
              <a:rPr lang="ru-RU" sz="24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кубик </a:t>
            </a:r>
            <a:r>
              <a:rPr lang="ru-RU" sz="24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кубик и шагает, </a:t>
            </a:r>
            <a:endParaRPr lang="ru-RU" sz="2400" b="1" i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1313" algn="just">
              <a:spcBef>
                <a:spcPts val="80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 формирует </a:t>
            </a:r>
            <a:r>
              <a:rPr lang="ru-RU" sz="24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чувство ритма</a:t>
            </a:r>
            <a:endParaRPr lang="ru-RU" altLang="ru-RU" sz="2400" b="1" i="1" dirty="0">
              <a:solidFill>
                <a:srgbClr val="0070C0"/>
              </a:solidFill>
              <a:latin typeface="Times New Roman" pitchFamily="16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172" y="1126861"/>
            <a:ext cx="6593180" cy="3966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9079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655379"/>
            <a:ext cx="11997559" cy="76944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</a:pPr>
            <a:endParaRPr lang="ru-RU" altLang="ru-RU" sz="4400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 flipH="1" flipV="1">
            <a:off x="2194560" y="2872649"/>
            <a:ext cx="1303020" cy="1882229"/>
          </a:xfrm>
        </p:spPr>
        <p:txBody>
          <a:bodyPr>
            <a:normAutofit/>
          </a:bodyPr>
          <a:lstStyle/>
          <a:p>
            <a:pPr algn="ctr">
              <a:spcAft>
                <a:spcPts val="1413"/>
              </a:spcAft>
              <a:buClrTx/>
              <a:buFontTx/>
              <a:buNone/>
            </a:pPr>
            <a:endParaRPr lang="ru-RU" altLang="ru-RU" sz="2000" b="1" dirty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6" charset="0"/>
              <a:ea typeface="ＭＳ Ｐ明朝" charset="-128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91441" y="114300"/>
            <a:ext cx="11905200" cy="660654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Маски</a:t>
            </a:r>
            <a:endParaRPr lang="ru-RU" sz="4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726680" y="2000249"/>
            <a:ext cx="40690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6" charset="0"/>
                <a:cs typeface="Arial Unicode MS" charset="0"/>
              </a:rPr>
              <a:t>Любят дети поиграть.</a:t>
            </a:r>
          </a:p>
          <a:p>
            <a:pPr algn="ctr"/>
            <a:r>
              <a:rPr lang="ru-RU" altLang="ru-R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6" charset="0"/>
                <a:cs typeface="Arial Unicode MS" charset="0"/>
              </a:rPr>
              <a:t>Много бегать и скакать</a:t>
            </a:r>
          </a:p>
          <a:p>
            <a:pPr algn="ctr"/>
            <a:r>
              <a:rPr lang="ru-RU" altLang="ru-R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6" charset="0"/>
                <a:cs typeface="Arial Unicode MS" charset="0"/>
              </a:rPr>
              <a:t>Игры разные нужны.</a:t>
            </a:r>
          </a:p>
          <a:p>
            <a:pPr algn="ctr"/>
            <a:r>
              <a:rPr lang="ru-RU" altLang="ru-R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6" charset="0"/>
                <a:cs typeface="Arial Unicode MS" charset="0"/>
              </a:rPr>
              <a:t>Все они для нас важны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050" y="1045399"/>
            <a:ext cx="7154439" cy="4303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842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178</TotalTime>
  <Words>322</Words>
  <Application>Microsoft Office PowerPoint</Application>
  <PresentationFormat>Произвольный</PresentationFormat>
  <Paragraphs>55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Муниципальное дошкольное образовательное учреждение “Детский сад №61” города Магнитогорска</vt:lpstr>
      <vt:lpstr>Презентация PowerPoint</vt:lpstr>
      <vt:lpstr>Наш центр двигательной активности в группе раннего возраста</vt:lpstr>
      <vt:lpstr>Корзина для мячей</vt:lpstr>
      <vt:lpstr>Корзина для мячей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Ольга</cp:lastModifiedBy>
  <cp:revision>24</cp:revision>
  <dcterms:created xsi:type="dcterms:W3CDTF">2017-03-16T16:49:30Z</dcterms:created>
  <dcterms:modified xsi:type="dcterms:W3CDTF">2017-09-05T05:10:21Z</dcterms:modified>
</cp:coreProperties>
</file>