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Олимпиада по русскому языку.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0" y="1484784"/>
            <a:ext cx="8208912" cy="51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8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 smtClean="0"/>
              <a:t>9. </a:t>
            </a:r>
            <a:r>
              <a:rPr lang="ru-RU" dirty="0"/>
              <a:t>Выбери вариант, в котором верно указаны пропущенные буквы: В </a:t>
            </a:r>
            <a:r>
              <a:rPr lang="ru-RU" dirty="0" err="1"/>
              <a:t>н_чном</a:t>
            </a:r>
            <a:r>
              <a:rPr lang="ru-RU" dirty="0"/>
              <a:t> небе зажглась яркая </a:t>
            </a:r>
            <a:r>
              <a:rPr lang="ru-RU" dirty="0" err="1"/>
              <a:t>зв_зда</a:t>
            </a:r>
            <a:r>
              <a:rPr lang="ru-RU" dirty="0"/>
              <a:t>. На </a:t>
            </a:r>
            <a:r>
              <a:rPr lang="ru-RU" dirty="0" err="1"/>
              <a:t>с_ды</a:t>
            </a:r>
            <a:r>
              <a:rPr lang="ru-RU" dirty="0"/>
              <a:t> опустился </a:t>
            </a:r>
            <a:r>
              <a:rPr lang="ru-RU" dirty="0" err="1"/>
              <a:t>с_неватый</a:t>
            </a:r>
            <a:r>
              <a:rPr lang="ru-RU" dirty="0"/>
              <a:t> туман.</a:t>
            </a:r>
            <a:br>
              <a:rPr lang="ru-RU" dirty="0"/>
            </a:br>
            <a:r>
              <a:rPr lang="ru-RU" dirty="0"/>
              <a:t> А) а, е, а, и</a:t>
            </a:r>
            <a:br>
              <a:rPr lang="ru-RU" dirty="0"/>
            </a:br>
            <a:r>
              <a:rPr lang="ru-RU" dirty="0"/>
              <a:t> В) о, е, а, и</a:t>
            </a:r>
            <a:br>
              <a:rPr lang="ru-RU" dirty="0"/>
            </a:br>
            <a:r>
              <a:rPr lang="ru-RU" dirty="0"/>
              <a:t> Б) о, и, а, и</a:t>
            </a:r>
            <a:br>
              <a:rPr lang="ru-RU" dirty="0"/>
            </a:br>
            <a:r>
              <a:rPr lang="ru-RU" dirty="0"/>
              <a:t> Г) о, е, а, е</a:t>
            </a:r>
          </a:p>
        </p:txBody>
      </p:sp>
    </p:spTree>
    <p:extLst>
      <p:ext uri="{BB962C8B-B14F-4D97-AF65-F5344CB8AC3E}">
        <p14:creationId xmlns:p14="http://schemas.microsoft.com/office/powerpoint/2010/main" val="721127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r>
              <a:rPr lang="ru-RU" dirty="0"/>
              <a:t>10. Найди грамматическую основу предложения: Маленькая лень большое горе приносит.</a:t>
            </a:r>
            <a:br>
              <a:rPr lang="ru-RU" dirty="0"/>
            </a:br>
            <a:r>
              <a:rPr lang="ru-RU" dirty="0"/>
              <a:t> А) лень приносит</a:t>
            </a:r>
            <a:br>
              <a:rPr lang="ru-RU" dirty="0"/>
            </a:br>
            <a:r>
              <a:rPr lang="ru-RU" dirty="0"/>
              <a:t> Б) горе приносит</a:t>
            </a:r>
            <a:br>
              <a:rPr lang="ru-RU" dirty="0"/>
            </a:br>
            <a:r>
              <a:rPr lang="ru-RU" dirty="0"/>
              <a:t> В) малая лень</a:t>
            </a:r>
            <a:br>
              <a:rPr lang="ru-RU" dirty="0"/>
            </a:br>
            <a:r>
              <a:rPr lang="ru-RU" dirty="0"/>
              <a:t> Г) большое приносит</a:t>
            </a:r>
          </a:p>
        </p:txBody>
      </p:sp>
    </p:spTree>
    <p:extLst>
      <p:ext uri="{BB962C8B-B14F-4D97-AF65-F5344CB8AC3E}">
        <p14:creationId xmlns:p14="http://schemas.microsoft.com/office/powerpoint/2010/main" val="2894954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3744416"/>
          </a:xfrm>
        </p:spPr>
        <p:txBody>
          <a:bodyPr>
            <a:normAutofit fontScale="90000"/>
          </a:bodyPr>
          <a:lstStyle/>
          <a:p>
            <a:r>
              <a:rPr lang="ru-RU" dirty="0"/>
              <a:t>1. В каждом из данных ниже слов спрятался какой-нибудь зверь. Да вот беда: один целиком не поместился. В каком слове?</a:t>
            </a:r>
            <a:br>
              <a:rPr lang="ru-RU" dirty="0"/>
            </a:br>
            <a:r>
              <a:rPr lang="ru-RU" dirty="0"/>
              <a:t> А) палисадник</a:t>
            </a:r>
            <a:br>
              <a:rPr lang="ru-RU" dirty="0"/>
            </a:br>
            <a:r>
              <a:rPr lang="ru-RU" dirty="0"/>
              <a:t> Б) камыш</a:t>
            </a:r>
            <a:br>
              <a:rPr lang="ru-RU" dirty="0"/>
            </a:br>
            <a:r>
              <a:rPr lang="ru-RU" dirty="0"/>
              <a:t> В) заслонка</a:t>
            </a:r>
            <a:br>
              <a:rPr lang="ru-RU" dirty="0"/>
            </a:br>
            <a:r>
              <a:rPr lang="ru-RU" dirty="0"/>
              <a:t> Г) посёлок</a:t>
            </a:r>
            <a:br>
              <a:rPr lang="ru-RU" dirty="0"/>
            </a:br>
            <a:r>
              <a:rPr lang="ru-RU" dirty="0"/>
              <a:t> Д) укротитель</a:t>
            </a:r>
          </a:p>
        </p:txBody>
      </p:sp>
    </p:spTree>
    <p:extLst>
      <p:ext uri="{BB962C8B-B14F-4D97-AF65-F5344CB8AC3E}">
        <p14:creationId xmlns:p14="http://schemas.microsoft.com/office/powerpoint/2010/main" val="392998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38661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</a:t>
            </a:r>
            <a:r>
              <a:rPr lang="ru-RU" dirty="0" smtClean="0"/>
              <a:t>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Ответь на вопросы:</a:t>
            </a:r>
            <a:br>
              <a:rPr lang="ru-RU" dirty="0"/>
            </a:br>
            <a:r>
              <a:rPr lang="ru-RU" dirty="0"/>
              <a:t> а) Каким ключом нельзя отвернуть гайку?</a:t>
            </a:r>
            <a:br>
              <a:rPr lang="ru-RU" dirty="0"/>
            </a:br>
            <a:r>
              <a:rPr lang="ru-RU" dirty="0"/>
              <a:t> б) Какую соль не кладут в суп?</a:t>
            </a:r>
            <a:br>
              <a:rPr lang="ru-RU" dirty="0"/>
            </a:br>
            <a:r>
              <a:rPr lang="ru-RU" dirty="0"/>
              <a:t> в) Из какого крана не льётся вода?</a:t>
            </a:r>
            <a:br>
              <a:rPr lang="ru-RU" dirty="0"/>
            </a:br>
            <a:r>
              <a:rPr lang="ru-RU" dirty="0"/>
              <a:t> г) Какой лук не режут в салат?</a:t>
            </a:r>
            <a:br>
              <a:rPr lang="ru-RU" dirty="0"/>
            </a:b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554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dirty="0"/>
              <a:t>Задание 3</a:t>
            </a:r>
            <a:br>
              <a:rPr lang="ru-RU" dirty="0"/>
            </a:br>
            <a:r>
              <a:rPr lang="ru-RU" dirty="0"/>
              <a:t> Подобрать синонимы к словам:</a:t>
            </a:r>
            <a:br>
              <a:rPr lang="ru-RU" dirty="0"/>
            </a:br>
            <a:r>
              <a:rPr lang="ru-RU" dirty="0"/>
              <a:t> работа –</a:t>
            </a:r>
            <a:br>
              <a:rPr lang="ru-RU" dirty="0"/>
            </a:br>
            <a:r>
              <a:rPr lang="ru-RU" dirty="0"/>
              <a:t> громкий –</a:t>
            </a:r>
            <a:br>
              <a:rPr lang="ru-RU" dirty="0"/>
            </a:br>
            <a:r>
              <a:rPr lang="ru-RU" dirty="0"/>
              <a:t> дремучий (лес) –</a:t>
            </a:r>
            <a:br>
              <a:rPr lang="ru-RU" dirty="0"/>
            </a:br>
            <a:r>
              <a:rPr lang="ru-RU" dirty="0"/>
              <a:t> печаль </a:t>
            </a:r>
          </a:p>
        </p:txBody>
      </p:sp>
    </p:spTree>
    <p:extLst>
      <p:ext uri="{BB962C8B-B14F-4D97-AF65-F5344CB8AC3E}">
        <p14:creationId xmlns:p14="http://schemas.microsoft.com/office/powerpoint/2010/main" val="346456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/>
              <a:t>Задание 4</a:t>
            </a:r>
            <a:br>
              <a:rPr lang="ru-RU" dirty="0"/>
            </a:br>
            <a:r>
              <a:rPr lang="ru-RU" dirty="0"/>
              <a:t> Напиши цепочку слов, меняя в слове каждый раз только одну букву</a:t>
            </a:r>
          </a:p>
        </p:txBody>
      </p:sp>
    </p:spTree>
    <p:extLst>
      <p:ext uri="{BB962C8B-B14F-4D97-AF65-F5344CB8AC3E}">
        <p14:creationId xmlns:p14="http://schemas.microsoft.com/office/powerpoint/2010/main" val="1066037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r>
              <a:rPr lang="ru-RU" dirty="0"/>
              <a:t>Вопрос 5</a:t>
            </a:r>
            <a:br>
              <a:rPr lang="ru-RU" dirty="0"/>
            </a:br>
            <a:r>
              <a:rPr lang="ru-RU" dirty="0"/>
              <a:t> Как будут звучать слова, если их поставить в Р. п. множественного числа: носки, блюдца, яблони, ботинки, плечи, помидоры?</a:t>
            </a:r>
          </a:p>
        </p:txBody>
      </p:sp>
    </p:spTree>
    <p:extLst>
      <p:ext uri="{BB962C8B-B14F-4D97-AF65-F5344CB8AC3E}">
        <p14:creationId xmlns:p14="http://schemas.microsoft.com/office/powerpoint/2010/main" val="50003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dirty="0"/>
              <a:t>Вопрос </a:t>
            </a:r>
            <a:r>
              <a:rPr lang="ru-RU" dirty="0" smtClean="0"/>
              <a:t>6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Отгадай загадку. Напиши отгадку. Определи, сколько раз в загадке встречаются звуки [а] и [о].</a:t>
            </a:r>
            <a:br>
              <a:rPr lang="ru-RU" dirty="0"/>
            </a:br>
            <a:r>
              <a:rPr lang="ru-RU" dirty="0"/>
              <a:t> Посмотрите, дом стоит,</a:t>
            </a:r>
            <a:br>
              <a:rPr lang="ru-RU" dirty="0"/>
            </a:br>
            <a:r>
              <a:rPr lang="ru-RU" dirty="0"/>
              <a:t> До краёв водой налит.</a:t>
            </a:r>
            <a:br>
              <a:rPr lang="ru-RU" dirty="0"/>
            </a:br>
            <a:r>
              <a:rPr lang="ru-RU" dirty="0"/>
              <a:t> Без окошек, но не мрачный</a:t>
            </a:r>
            <a:br>
              <a:rPr lang="ru-RU" dirty="0"/>
            </a:br>
            <a:r>
              <a:rPr lang="ru-RU" dirty="0"/>
              <a:t> С четырёх сторон прозрачный.</a:t>
            </a:r>
            <a:br>
              <a:rPr lang="ru-RU" dirty="0"/>
            </a:br>
            <a:r>
              <a:rPr lang="ru-RU" dirty="0"/>
              <a:t> В этом домике жильцы —</a:t>
            </a:r>
            <a:br>
              <a:rPr lang="ru-RU" dirty="0"/>
            </a:br>
            <a:r>
              <a:rPr lang="ru-RU" dirty="0"/>
              <a:t> Все прекрасные пловцы.</a:t>
            </a:r>
          </a:p>
        </p:txBody>
      </p:sp>
    </p:spTree>
    <p:extLst>
      <p:ext uri="{BB962C8B-B14F-4D97-AF65-F5344CB8AC3E}">
        <p14:creationId xmlns:p14="http://schemas.microsoft.com/office/powerpoint/2010/main" val="344129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dirty="0"/>
              <a:t>Вопрос </a:t>
            </a:r>
            <a:r>
              <a:rPr lang="ru-RU" dirty="0" smtClean="0"/>
              <a:t>7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Подчеркни словосочетания, в которых слова употреблены в переносном значении.</a:t>
            </a:r>
            <a:br>
              <a:rPr lang="ru-RU" dirty="0"/>
            </a:br>
            <a:r>
              <a:rPr lang="ru-RU" dirty="0"/>
              <a:t> Жар солнца — жар чувств;</a:t>
            </a:r>
            <a:br>
              <a:rPr lang="ru-RU" dirty="0"/>
            </a:br>
            <a:r>
              <a:rPr lang="ru-RU" dirty="0"/>
              <a:t> Каменное здание — каменное сердце;</a:t>
            </a:r>
            <a:br>
              <a:rPr lang="ru-RU" dirty="0"/>
            </a:br>
            <a:r>
              <a:rPr lang="ru-RU" dirty="0"/>
              <a:t> Строить планы — строить мост;</a:t>
            </a:r>
          </a:p>
        </p:txBody>
      </p:sp>
    </p:spTree>
    <p:extLst>
      <p:ext uri="{BB962C8B-B14F-4D97-AF65-F5344CB8AC3E}">
        <p14:creationId xmlns:p14="http://schemas.microsoft.com/office/powerpoint/2010/main" val="1839757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8. </a:t>
            </a:r>
            <a:r>
              <a:rPr lang="ru-RU" dirty="0"/>
              <a:t>Найди верный ответ.</a:t>
            </a:r>
            <a:br>
              <a:rPr lang="ru-RU" dirty="0"/>
            </a:br>
            <a:r>
              <a:rPr lang="ru-RU" dirty="0"/>
              <a:t> А) Окончание — это изменяемая часть слова, которая служит для связи слов в предложении</a:t>
            </a:r>
            <a:br>
              <a:rPr lang="ru-RU" dirty="0"/>
            </a:br>
            <a:r>
              <a:rPr lang="ru-RU" dirty="0"/>
              <a:t> Б) Окончание — это изменяемая часть слова, которая служит для образования новых однокоренных слов</a:t>
            </a:r>
            <a:br>
              <a:rPr lang="ru-RU" dirty="0"/>
            </a:br>
            <a:r>
              <a:rPr lang="ru-RU" dirty="0"/>
              <a:t> В) Окончание — это неизменяемая часть слова, которая служит для узнавания однокоренных слов</a:t>
            </a:r>
          </a:p>
        </p:txBody>
      </p:sp>
    </p:spTree>
    <p:extLst>
      <p:ext uri="{BB962C8B-B14F-4D97-AF65-F5344CB8AC3E}">
        <p14:creationId xmlns:p14="http://schemas.microsoft.com/office/powerpoint/2010/main" val="1294007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86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Олимпиада по русскому языку.</vt:lpstr>
      <vt:lpstr>1. В каждом из данных ниже слов спрятался какой-нибудь зверь. Да вот беда: один целиком не поместился. В каком слове?  А) палисадник  Б) камыш  В) заслонка  Г) посёлок  Д) укротитель</vt:lpstr>
      <vt:lpstr>Задание 2  Ответь на вопросы:  а) Каким ключом нельзя отвернуть гайку?  б) Какую соль не кладут в суп?  в) Из какого крана не льётся вода?  г) Какой лук не режут в салат?  </vt:lpstr>
      <vt:lpstr>Задание 3  Подобрать синонимы к словам:  работа –  громкий –  дремучий (лес) –  печаль </vt:lpstr>
      <vt:lpstr>Задание 4  Напиши цепочку слов, меняя в слове каждый раз только одну букву</vt:lpstr>
      <vt:lpstr>Вопрос 5  Как будут звучать слова, если их поставить в Р. п. множественного числа: носки, блюдца, яблони, ботинки, плечи, помидоры?</vt:lpstr>
      <vt:lpstr>Вопрос 6  Отгадай загадку. Напиши отгадку. Определи, сколько раз в загадке встречаются звуки [а] и [о].  Посмотрите, дом стоит,  До краёв водой налит.  Без окошек, но не мрачный  С четырёх сторон прозрачный.  В этом домике жильцы —  Все прекрасные пловцы.</vt:lpstr>
      <vt:lpstr>Вопрос 7  Подчеркни словосочетания, в которых слова употреблены в переносном значении.  Жар солнца — жар чувств;  Каменное здание — каменное сердце;  Строить планы — строить мост;</vt:lpstr>
      <vt:lpstr>8. Найди верный ответ.  А) Окончание — это изменяемая часть слова, которая служит для связи слов в предложении  Б) Окончание — это изменяемая часть слова, которая служит для образования новых однокоренных слов  В) Окончание — это неизменяемая часть слова, которая служит для узнавания однокоренных слов</vt:lpstr>
      <vt:lpstr>9. Выбери вариант, в котором верно указаны пропущенные буквы: В н_чном небе зажглась яркая зв_зда. На с_ды опустился с_неватый туман.  А) а, е, а, и  В) о, е, а, и  Б) о, и, а, и  Г) о, е, а, е</vt:lpstr>
      <vt:lpstr>10. Найди грамматическую основу предложения: Маленькая лень большое горе приносит.  А) лень приносит  Б) горе приносит  В) малая лень  Г) большое приносит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Олимпиада по русскому языку.</dc:title>
  <cp:lastModifiedBy>User</cp:lastModifiedBy>
  <cp:revision>6</cp:revision>
  <dcterms:modified xsi:type="dcterms:W3CDTF">2016-10-13T16:52:04Z</dcterms:modified>
</cp:coreProperties>
</file>