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F4F610-9DC1-4242-B187-4AFC58E0B4E6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B7DD0F5-804F-4503-BBCD-C246B3D4FEC2}">
      <dgm:prSet phldrT="[Текст]"/>
      <dgm:spPr/>
      <dgm:t>
        <a:bodyPr/>
        <a:lstStyle/>
        <a:p>
          <a:r>
            <a:rPr lang="ru-RU" dirty="0" smtClean="0"/>
            <a:t>Закон</a:t>
          </a:r>
          <a:r>
            <a:rPr lang="ru-RU" baseline="0" dirty="0" smtClean="0"/>
            <a:t> о госбюджете: </a:t>
          </a:r>
          <a:endParaRPr lang="ru-RU" dirty="0"/>
        </a:p>
      </dgm:t>
    </dgm:pt>
    <dgm:pt modelId="{45A67EAB-F322-48EC-A251-AA60CC2E5C0A}" type="parTrans" cxnId="{32DCA209-89F6-449F-97B2-9348B2ECADB7}">
      <dgm:prSet/>
      <dgm:spPr/>
      <dgm:t>
        <a:bodyPr/>
        <a:lstStyle/>
        <a:p>
          <a:endParaRPr lang="ru-RU"/>
        </a:p>
      </dgm:t>
    </dgm:pt>
    <dgm:pt modelId="{9A5E4059-01B1-47A1-A930-7DAC265B38C3}" type="sibTrans" cxnId="{32DCA209-89F6-449F-97B2-9348B2ECADB7}">
      <dgm:prSet/>
      <dgm:spPr/>
      <dgm:t>
        <a:bodyPr/>
        <a:lstStyle/>
        <a:p>
          <a:endParaRPr lang="ru-RU"/>
        </a:p>
      </dgm:t>
    </dgm:pt>
    <dgm:pt modelId="{FD8E83B5-D495-4728-A6D7-983215C60704}">
      <dgm:prSet phldrT="[Текст]"/>
      <dgm:spPr/>
      <dgm:t>
        <a:bodyPr/>
        <a:lstStyle/>
        <a:p>
          <a:r>
            <a:rPr lang="ru-RU" dirty="0" smtClean="0"/>
            <a:t>Правительство </a:t>
          </a:r>
          <a:endParaRPr lang="ru-RU" dirty="0"/>
        </a:p>
      </dgm:t>
    </dgm:pt>
    <dgm:pt modelId="{6FC44F2C-D4C3-4849-9D0C-69CF9544B476}" type="parTrans" cxnId="{9012EBA1-EDED-4494-9A9D-87D131AF9DF1}">
      <dgm:prSet/>
      <dgm:spPr/>
      <dgm:t>
        <a:bodyPr/>
        <a:lstStyle/>
        <a:p>
          <a:endParaRPr lang="ru-RU"/>
        </a:p>
      </dgm:t>
    </dgm:pt>
    <dgm:pt modelId="{500649DF-FE73-4404-A2A2-F4FB96D5081F}" type="sibTrans" cxnId="{9012EBA1-EDED-4494-9A9D-87D131AF9DF1}">
      <dgm:prSet/>
      <dgm:spPr/>
      <dgm:t>
        <a:bodyPr/>
        <a:lstStyle/>
        <a:p>
          <a:endParaRPr lang="ru-RU"/>
        </a:p>
      </dgm:t>
    </dgm:pt>
    <dgm:pt modelId="{7DD7A614-300D-4C40-A752-59B9DBB30860}">
      <dgm:prSet phldrT="[Текст]"/>
      <dgm:spPr/>
      <dgm:t>
        <a:bodyPr/>
        <a:lstStyle/>
        <a:p>
          <a:r>
            <a:rPr lang="ru-RU" dirty="0" smtClean="0"/>
            <a:t>Высшие законодательные органы (</a:t>
          </a:r>
          <a:r>
            <a:rPr lang="ru-RU" b="1" dirty="0" smtClean="0"/>
            <a:t>утверждение</a:t>
          </a:r>
          <a:r>
            <a:rPr lang="ru-RU" dirty="0" smtClean="0"/>
            <a:t>) – ГосДума и Совет Федерации (Федеральное Собрание РФ) </a:t>
          </a:r>
          <a:endParaRPr lang="ru-RU" dirty="0"/>
        </a:p>
      </dgm:t>
    </dgm:pt>
    <dgm:pt modelId="{9119FF8C-C2DE-4751-9C5D-E8FA29F6D882}" type="parTrans" cxnId="{D38EF597-1A49-44F4-8FC7-ED457212CF11}">
      <dgm:prSet/>
      <dgm:spPr/>
      <dgm:t>
        <a:bodyPr/>
        <a:lstStyle/>
        <a:p>
          <a:endParaRPr lang="ru-RU"/>
        </a:p>
      </dgm:t>
    </dgm:pt>
    <dgm:pt modelId="{00B1EFD5-31E9-4B63-B8CD-3F9F5CC26082}" type="sibTrans" cxnId="{D38EF597-1A49-44F4-8FC7-ED457212CF11}">
      <dgm:prSet/>
      <dgm:spPr/>
      <dgm:t>
        <a:bodyPr/>
        <a:lstStyle/>
        <a:p>
          <a:endParaRPr lang="ru-RU"/>
        </a:p>
      </dgm:t>
    </dgm:pt>
    <dgm:pt modelId="{8B6C35B8-34DB-43E2-8482-C663E48DF056}" type="pres">
      <dgm:prSet presAssocID="{69F4F610-9DC1-4242-B187-4AFC58E0B4E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C62E908-AE63-4FB7-A85B-431FF14A6351}" type="pres">
      <dgm:prSet presAssocID="{BB7DD0F5-804F-4503-BBCD-C246B3D4FEC2}" presName="root" presStyleCnt="0"/>
      <dgm:spPr/>
    </dgm:pt>
    <dgm:pt modelId="{74A44156-743F-4CA1-8581-5C5E20003B89}" type="pres">
      <dgm:prSet presAssocID="{BB7DD0F5-804F-4503-BBCD-C246B3D4FEC2}" presName="rootComposite" presStyleCnt="0"/>
      <dgm:spPr/>
    </dgm:pt>
    <dgm:pt modelId="{41B239DD-5930-4DCD-B1A8-5CE6D18E67B8}" type="pres">
      <dgm:prSet presAssocID="{BB7DD0F5-804F-4503-BBCD-C246B3D4FEC2}" presName="rootText" presStyleLbl="node1" presStyleIdx="0" presStyleCnt="1"/>
      <dgm:spPr/>
    </dgm:pt>
    <dgm:pt modelId="{8D4FD327-BB7B-44D1-85AA-6265C15D7EDD}" type="pres">
      <dgm:prSet presAssocID="{BB7DD0F5-804F-4503-BBCD-C246B3D4FEC2}" presName="rootConnector" presStyleLbl="node1" presStyleIdx="0" presStyleCnt="1"/>
      <dgm:spPr/>
    </dgm:pt>
    <dgm:pt modelId="{6C4AA5AF-504B-4FB3-A200-ADECF740C039}" type="pres">
      <dgm:prSet presAssocID="{BB7DD0F5-804F-4503-BBCD-C246B3D4FEC2}" presName="childShape" presStyleCnt="0"/>
      <dgm:spPr/>
    </dgm:pt>
    <dgm:pt modelId="{2ED1E884-7356-4830-8877-1FBF046F668A}" type="pres">
      <dgm:prSet presAssocID="{6FC44F2C-D4C3-4849-9D0C-69CF9544B476}" presName="Name13" presStyleLbl="parChTrans1D2" presStyleIdx="0" presStyleCnt="2"/>
      <dgm:spPr/>
    </dgm:pt>
    <dgm:pt modelId="{B90FA4DE-0AD6-49C7-95DF-B7F4A04662C4}" type="pres">
      <dgm:prSet presAssocID="{FD8E83B5-D495-4728-A6D7-983215C60704}" presName="childText" presStyleLbl="bgAcc1" presStyleIdx="0" presStyleCnt="2">
        <dgm:presLayoutVars>
          <dgm:bulletEnabled val="1"/>
        </dgm:presLayoutVars>
      </dgm:prSet>
      <dgm:spPr/>
    </dgm:pt>
    <dgm:pt modelId="{D5959A08-46C3-4AF2-B04A-C96744ACC936}" type="pres">
      <dgm:prSet presAssocID="{9119FF8C-C2DE-4751-9C5D-E8FA29F6D882}" presName="Name13" presStyleLbl="parChTrans1D2" presStyleIdx="1" presStyleCnt="2"/>
      <dgm:spPr/>
    </dgm:pt>
    <dgm:pt modelId="{ACB267CC-A184-4B6E-A265-968A938A8A77}" type="pres">
      <dgm:prSet presAssocID="{7DD7A614-300D-4C40-A752-59B9DBB30860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25150C5-81C3-4953-BC05-5FF2EB75697F}" type="presOf" srcId="{BB7DD0F5-804F-4503-BBCD-C246B3D4FEC2}" destId="{8D4FD327-BB7B-44D1-85AA-6265C15D7EDD}" srcOrd="1" destOrd="0" presId="urn:microsoft.com/office/officeart/2005/8/layout/hierarchy3"/>
    <dgm:cxn modelId="{2F0B504B-5CB7-4AC6-9886-27CC5FF5BB6F}" type="presOf" srcId="{BB7DD0F5-804F-4503-BBCD-C246B3D4FEC2}" destId="{41B239DD-5930-4DCD-B1A8-5CE6D18E67B8}" srcOrd="0" destOrd="0" presId="urn:microsoft.com/office/officeart/2005/8/layout/hierarchy3"/>
    <dgm:cxn modelId="{F55C1CCD-374C-4644-B8BE-32E77D92AF93}" type="presOf" srcId="{69F4F610-9DC1-4242-B187-4AFC58E0B4E6}" destId="{8B6C35B8-34DB-43E2-8482-C663E48DF056}" srcOrd="0" destOrd="0" presId="urn:microsoft.com/office/officeart/2005/8/layout/hierarchy3"/>
    <dgm:cxn modelId="{1AB1B963-996E-49A7-9653-ACE7B08BBA0F}" type="presOf" srcId="{9119FF8C-C2DE-4751-9C5D-E8FA29F6D882}" destId="{D5959A08-46C3-4AF2-B04A-C96744ACC936}" srcOrd="0" destOrd="0" presId="urn:microsoft.com/office/officeart/2005/8/layout/hierarchy3"/>
    <dgm:cxn modelId="{32DCA209-89F6-449F-97B2-9348B2ECADB7}" srcId="{69F4F610-9DC1-4242-B187-4AFC58E0B4E6}" destId="{BB7DD0F5-804F-4503-BBCD-C246B3D4FEC2}" srcOrd="0" destOrd="0" parTransId="{45A67EAB-F322-48EC-A251-AA60CC2E5C0A}" sibTransId="{9A5E4059-01B1-47A1-A930-7DAC265B38C3}"/>
    <dgm:cxn modelId="{7B81AAED-DFB1-409A-A7A8-CFCBF7D591C0}" type="presOf" srcId="{7DD7A614-300D-4C40-A752-59B9DBB30860}" destId="{ACB267CC-A184-4B6E-A265-968A938A8A77}" srcOrd="0" destOrd="0" presId="urn:microsoft.com/office/officeart/2005/8/layout/hierarchy3"/>
    <dgm:cxn modelId="{ED713FA0-CE1C-4A08-A333-3CD197A49928}" type="presOf" srcId="{6FC44F2C-D4C3-4849-9D0C-69CF9544B476}" destId="{2ED1E884-7356-4830-8877-1FBF046F668A}" srcOrd="0" destOrd="0" presId="urn:microsoft.com/office/officeart/2005/8/layout/hierarchy3"/>
    <dgm:cxn modelId="{9012EBA1-EDED-4494-9A9D-87D131AF9DF1}" srcId="{BB7DD0F5-804F-4503-BBCD-C246B3D4FEC2}" destId="{FD8E83B5-D495-4728-A6D7-983215C60704}" srcOrd="0" destOrd="0" parTransId="{6FC44F2C-D4C3-4849-9D0C-69CF9544B476}" sibTransId="{500649DF-FE73-4404-A2A2-F4FB96D5081F}"/>
    <dgm:cxn modelId="{D38EF597-1A49-44F4-8FC7-ED457212CF11}" srcId="{BB7DD0F5-804F-4503-BBCD-C246B3D4FEC2}" destId="{7DD7A614-300D-4C40-A752-59B9DBB30860}" srcOrd="1" destOrd="0" parTransId="{9119FF8C-C2DE-4751-9C5D-E8FA29F6D882}" sibTransId="{00B1EFD5-31E9-4B63-B8CD-3F9F5CC26082}"/>
    <dgm:cxn modelId="{7F436145-D490-47FA-BD9D-76709A3DD4A9}" type="presOf" srcId="{FD8E83B5-D495-4728-A6D7-983215C60704}" destId="{B90FA4DE-0AD6-49C7-95DF-B7F4A04662C4}" srcOrd="0" destOrd="0" presId="urn:microsoft.com/office/officeart/2005/8/layout/hierarchy3"/>
    <dgm:cxn modelId="{0F4E2F21-3BC6-44D1-B036-F1DD997935DB}" type="presParOf" srcId="{8B6C35B8-34DB-43E2-8482-C663E48DF056}" destId="{DC62E908-AE63-4FB7-A85B-431FF14A6351}" srcOrd="0" destOrd="0" presId="urn:microsoft.com/office/officeart/2005/8/layout/hierarchy3"/>
    <dgm:cxn modelId="{5EB0D4EA-1696-4ACA-BBA9-58012FB6DD4A}" type="presParOf" srcId="{DC62E908-AE63-4FB7-A85B-431FF14A6351}" destId="{74A44156-743F-4CA1-8581-5C5E20003B89}" srcOrd="0" destOrd="0" presId="urn:microsoft.com/office/officeart/2005/8/layout/hierarchy3"/>
    <dgm:cxn modelId="{EBE7C60F-BF21-4448-8248-26D4FA53A6EA}" type="presParOf" srcId="{74A44156-743F-4CA1-8581-5C5E20003B89}" destId="{41B239DD-5930-4DCD-B1A8-5CE6D18E67B8}" srcOrd="0" destOrd="0" presId="urn:microsoft.com/office/officeart/2005/8/layout/hierarchy3"/>
    <dgm:cxn modelId="{88E199A8-6777-48EE-B624-C5FCB2354E9C}" type="presParOf" srcId="{74A44156-743F-4CA1-8581-5C5E20003B89}" destId="{8D4FD327-BB7B-44D1-85AA-6265C15D7EDD}" srcOrd="1" destOrd="0" presId="urn:microsoft.com/office/officeart/2005/8/layout/hierarchy3"/>
    <dgm:cxn modelId="{23274923-1B6D-4A4E-98C7-7874438DEEEC}" type="presParOf" srcId="{DC62E908-AE63-4FB7-A85B-431FF14A6351}" destId="{6C4AA5AF-504B-4FB3-A200-ADECF740C039}" srcOrd="1" destOrd="0" presId="urn:microsoft.com/office/officeart/2005/8/layout/hierarchy3"/>
    <dgm:cxn modelId="{386175FC-6082-47E0-82ED-1C8480F4EFBD}" type="presParOf" srcId="{6C4AA5AF-504B-4FB3-A200-ADECF740C039}" destId="{2ED1E884-7356-4830-8877-1FBF046F668A}" srcOrd="0" destOrd="0" presId="urn:microsoft.com/office/officeart/2005/8/layout/hierarchy3"/>
    <dgm:cxn modelId="{289E9ADE-D9ED-49F1-8A2E-FC23C4D02A50}" type="presParOf" srcId="{6C4AA5AF-504B-4FB3-A200-ADECF740C039}" destId="{B90FA4DE-0AD6-49C7-95DF-B7F4A04662C4}" srcOrd="1" destOrd="0" presId="urn:microsoft.com/office/officeart/2005/8/layout/hierarchy3"/>
    <dgm:cxn modelId="{62311CE7-5579-405C-98FC-21341CDCA8B0}" type="presParOf" srcId="{6C4AA5AF-504B-4FB3-A200-ADECF740C039}" destId="{D5959A08-46C3-4AF2-B04A-C96744ACC936}" srcOrd="2" destOrd="0" presId="urn:microsoft.com/office/officeart/2005/8/layout/hierarchy3"/>
    <dgm:cxn modelId="{AC034B60-3BA9-4EB2-A976-D8B2C83C4D5A}" type="presParOf" srcId="{6C4AA5AF-504B-4FB3-A200-ADECF740C039}" destId="{ACB267CC-A184-4B6E-A265-968A938A8A77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274D70-003B-4025-B9BE-6BD7B1247FC6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081C18F-1791-4915-819E-E3F142F42306}">
      <dgm:prSet phldrT="[Текст]"/>
      <dgm:spPr/>
      <dgm:t>
        <a:bodyPr/>
        <a:lstStyle/>
        <a:p>
          <a:r>
            <a:rPr lang="ru-RU" dirty="0" smtClean="0"/>
            <a:t>Доходная часть</a:t>
          </a:r>
          <a:endParaRPr lang="ru-RU" dirty="0"/>
        </a:p>
      </dgm:t>
    </dgm:pt>
    <dgm:pt modelId="{C7645A84-125B-4E17-AF97-F97168AAD1E3}" type="parTrans" cxnId="{C3C7EC12-F0A5-40A8-9B64-CC3A21FE82F3}">
      <dgm:prSet/>
      <dgm:spPr/>
      <dgm:t>
        <a:bodyPr/>
        <a:lstStyle/>
        <a:p>
          <a:endParaRPr lang="ru-RU"/>
        </a:p>
      </dgm:t>
    </dgm:pt>
    <dgm:pt modelId="{85A857B7-647D-467A-BA7A-721C0E9EC163}" type="sibTrans" cxnId="{C3C7EC12-F0A5-40A8-9B64-CC3A21FE82F3}">
      <dgm:prSet/>
      <dgm:spPr/>
      <dgm:t>
        <a:bodyPr/>
        <a:lstStyle/>
        <a:p>
          <a:endParaRPr lang="ru-RU"/>
        </a:p>
      </dgm:t>
    </dgm:pt>
    <dgm:pt modelId="{0102FE03-4CF3-4737-AF6A-182DC91583AC}">
      <dgm:prSet phldrT="[Текст]" custT="1"/>
      <dgm:spPr/>
      <dgm:t>
        <a:bodyPr/>
        <a:lstStyle/>
        <a:p>
          <a:r>
            <a:rPr lang="ru-RU" sz="1600" dirty="0" smtClean="0"/>
            <a:t>Налоги</a:t>
          </a:r>
          <a:endParaRPr lang="ru-RU" sz="1600" dirty="0"/>
        </a:p>
      </dgm:t>
    </dgm:pt>
    <dgm:pt modelId="{41CA3190-7DA6-4BE3-83C4-77A1E49C300B}" type="parTrans" cxnId="{EF8F6E54-B6B1-41F3-9C7E-1803A3B2274F}">
      <dgm:prSet/>
      <dgm:spPr/>
      <dgm:t>
        <a:bodyPr/>
        <a:lstStyle/>
        <a:p>
          <a:endParaRPr lang="ru-RU"/>
        </a:p>
      </dgm:t>
    </dgm:pt>
    <dgm:pt modelId="{F5A16067-09D7-40F3-A92E-7288F2DD46AD}" type="sibTrans" cxnId="{EF8F6E54-B6B1-41F3-9C7E-1803A3B2274F}">
      <dgm:prSet/>
      <dgm:spPr/>
      <dgm:t>
        <a:bodyPr/>
        <a:lstStyle/>
        <a:p>
          <a:endParaRPr lang="ru-RU"/>
        </a:p>
      </dgm:t>
    </dgm:pt>
    <dgm:pt modelId="{6835ED03-088D-4891-A7DC-A4CBF0020DD3}">
      <dgm:prSet phldrT="[Текст]" custT="1"/>
      <dgm:spPr/>
      <dgm:t>
        <a:bodyPr/>
        <a:lstStyle/>
        <a:p>
          <a:r>
            <a:rPr lang="ru-RU" sz="1600" dirty="0" smtClean="0"/>
            <a:t>Займы у международных организаций</a:t>
          </a:r>
          <a:endParaRPr lang="ru-RU" sz="1600" dirty="0"/>
        </a:p>
      </dgm:t>
    </dgm:pt>
    <dgm:pt modelId="{9B33DC5F-4376-44C1-BD40-E979FFFB3372}" type="parTrans" cxnId="{0DB67FF0-307B-4EE1-AABE-9ACA0152F0A0}">
      <dgm:prSet/>
      <dgm:spPr/>
      <dgm:t>
        <a:bodyPr/>
        <a:lstStyle/>
        <a:p>
          <a:endParaRPr lang="ru-RU"/>
        </a:p>
      </dgm:t>
    </dgm:pt>
    <dgm:pt modelId="{FFD8805A-7C5C-49D0-B074-A086B9B3DC5B}" type="sibTrans" cxnId="{0DB67FF0-307B-4EE1-AABE-9ACA0152F0A0}">
      <dgm:prSet/>
      <dgm:spPr/>
      <dgm:t>
        <a:bodyPr/>
        <a:lstStyle/>
        <a:p>
          <a:endParaRPr lang="ru-RU"/>
        </a:p>
      </dgm:t>
    </dgm:pt>
    <dgm:pt modelId="{43A7C01C-82A4-404F-B59E-E88BC9EDF02E}">
      <dgm:prSet phldrT="[Текст]"/>
      <dgm:spPr/>
      <dgm:t>
        <a:bodyPr/>
        <a:lstStyle/>
        <a:p>
          <a:r>
            <a:rPr lang="ru-RU" dirty="0" smtClean="0"/>
            <a:t>Расходная часть</a:t>
          </a:r>
          <a:endParaRPr lang="ru-RU" dirty="0"/>
        </a:p>
      </dgm:t>
    </dgm:pt>
    <dgm:pt modelId="{1F3E986D-C424-4F36-BE57-C257D063EEC5}" type="parTrans" cxnId="{79F0F687-EBDC-47FB-B8CC-EE2C087CF807}">
      <dgm:prSet/>
      <dgm:spPr/>
      <dgm:t>
        <a:bodyPr/>
        <a:lstStyle/>
        <a:p>
          <a:endParaRPr lang="ru-RU"/>
        </a:p>
      </dgm:t>
    </dgm:pt>
    <dgm:pt modelId="{2E4520AB-534E-4A0B-8591-F02583B3A8C6}" type="sibTrans" cxnId="{79F0F687-EBDC-47FB-B8CC-EE2C087CF807}">
      <dgm:prSet/>
      <dgm:spPr/>
      <dgm:t>
        <a:bodyPr/>
        <a:lstStyle/>
        <a:p>
          <a:endParaRPr lang="ru-RU"/>
        </a:p>
      </dgm:t>
    </dgm:pt>
    <dgm:pt modelId="{588210D2-7446-4995-A0A1-3627D573BB6A}">
      <dgm:prSet phldrT="[Текст]" custT="1"/>
      <dgm:spPr/>
      <dgm:t>
        <a:bodyPr/>
        <a:lstStyle/>
        <a:p>
          <a:r>
            <a:rPr lang="ru-RU" sz="1600" dirty="0" smtClean="0"/>
            <a:t>Соц.нужды (</a:t>
          </a:r>
          <a:r>
            <a:rPr lang="en-US" sz="1600" dirty="0" smtClean="0"/>
            <a:t>&gt;50 %)</a:t>
          </a:r>
          <a:endParaRPr lang="ru-RU" sz="1600" dirty="0"/>
        </a:p>
      </dgm:t>
    </dgm:pt>
    <dgm:pt modelId="{C7C4DDF0-AA56-471B-A47B-2BA592D096C4}" type="parTrans" cxnId="{7185CC11-942E-4753-A4EB-40962D35B4C3}">
      <dgm:prSet/>
      <dgm:spPr/>
      <dgm:t>
        <a:bodyPr/>
        <a:lstStyle/>
        <a:p>
          <a:endParaRPr lang="ru-RU"/>
        </a:p>
      </dgm:t>
    </dgm:pt>
    <dgm:pt modelId="{59E9C0FD-B507-493C-B897-8B8CB0E0A41F}" type="sibTrans" cxnId="{7185CC11-942E-4753-A4EB-40962D35B4C3}">
      <dgm:prSet/>
      <dgm:spPr/>
      <dgm:t>
        <a:bodyPr/>
        <a:lstStyle/>
        <a:p>
          <a:endParaRPr lang="ru-RU"/>
        </a:p>
      </dgm:t>
    </dgm:pt>
    <dgm:pt modelId="{3BF99197-583B-47CC-A000-BBAC3086B9D3}">
      <dgm:prSet phldrT="[Текст]" custT="1"/>
      <dgm:spPr/>
      <dgm:t>
        <a:bodyPr/>
        <a:lstStyle/>
        <a:p>
          <a:r>
            <a:rPr lang="ru-RU" sz="1600" dirty="0" smtClean="0"/>
            <a:t>Предоставление </a:t>
          </a:r>
          <a:r>
            <a:rPr lang="ru-RU" sz="1600" i="1" dirty="0" smtClean="0"/>
            <a:t>дотаций </a:t>
          </a:r>
          <a:r>
            <a:rPr lang="ru-RU" sz="1600" dirty="0" smtClean="0"/>
            <a:t>предприятиям</a:t>
          </a:r>
          <a:endParaRPr lang="ru-RU" sz="1600" dirty="0"/>
        </a:p>
      </dgm:t>
    </dgm:pt>
    <dgm:pt modelId="{50D83881-512B-4AFB-B8D4-881258AADD9A}" type="parTrans" cxnId="{D032788E-6FC3-491D-878F-2DC929C59C78}">
      <dgm:prSet/>
      <dgm:spPr/>
      <dgm:t>
        <a:bodyPr/>
        <a:lstStyle/>
        <a:p>
          <a:endParaRPr lang="ru-RU"/>
        </a:p>
      </dgm:t>
    </dgm:pt>
    <dgm:pt modelId="{B3F740FA-2E1C-47C6-AA8E-E001413006B5}" type="sibTrans" cxnId="{D032788E-6FC3-491D-878F-2DC929C59C78}">
      <dgm:prSet/>
      <dgm:spPr/>
      <dgm:t>
        <a:bodyPr/>
        <a:lstStyle/>
        <a:p>
          <a:endParaRPr lang="ru-RU"/>
        </a:p>
      </dgm:t>
    </dgm:pt>
    <dgm:pt modelId="{E539505C-5FFC-4D56-9C59-22BC4D828B08}">
      <dgm:prSet phldrT="[Текст]" custT="1"/>
      <dgm:spPr/>
      <dgm:t>
        <a:bodyPr/>
        <a:lstStyle/>
        <a:p>
          <a:r>
            <a:rPr lang="ru-RU" sz="1600" dirty="0" err="1" smtClean="0"/>
            <a:t>Гос.займы</a:t>
          </a:r>
          <a:endParaRPr lang="ru-RU" sz="1600" dirty="0"/>
        </a:p>
      </dgm:t>
    </dgm:pt>
    <dgm:pt modelId="{87BAFD46-531C-4596-8739-3A95E5D174DA}" type="parTrans" cxnId="{DCD6CA74-5505-42B3-AD0A-F586B6097022}">
      <dgm:prSet/>
      <dgm:spPr/>
      <dgm:t>
        <a:bodyPr/>
        <a:lstStyle/>
        <a:p>
          <a:endParaRPr lang="ru-RU"/>
        </a:p>
      </dgm:t>
    </dgm:pt>
    <dgm:pt modelId="{00540E02-E9D1-470E-BB56-F4E0BBCFCAD4}" type="sibTrans" cxnId="{DCD6CA74-5505-42B3-AD0A-F586B6097022}">
      <dgm:prSet/>
      <dgm:spPr/>
      <dgm:t>
        <a:bodyPr/>
        <a:lstStyle/>
        <a:p>
          <a:endParaRPr lang="ru-RU"/>
        </a:p>
      </dgm:t>
    </dgm:pt>
    <dgm:pt modelId="{71889A86-3223-4CFC-A8F6-00140C6556A9}">
      <dgm:prSet phldrT="[Текст]" custT="1"/>
      <dgm:spPr/>
      <dgm:t>
        <a:bodyPr/>
        <a:lstStyle/>
        <a:p>
          <a:r>
            <a:rPr lang="ru-RU" sz="1600" dirty="0" smtClean="0"/>
            <a:t>Эмиссия</a:t>
          </a:r>
          <a:endParaRPr lang="ru-RU" sz="1600" dirty="0"/>
        </a:p>
      </dgm:t>
    </dgm:pt>
    <dgm:pt modelId="{0BD2DA68-2172-404A-865D-42552EB4B4D3}" type="parTrans" cxnId="{31D77BB9-9E33-4717-97E8-69BD160BEFE3}">
      <dgm:prSet/>
      <dgm:spPr/>
      <dgm:t>
        <a:bodyPr/>
        <a:lstStyle/>
        <a:p>
          <a:endParaRPr lang="ru-RU"/>
        </a:p>
      </dgm:t>
    </dgm:pt>
    <dgm:pt modelId="{14C10843-BA9F-4E29-917E-59E98D01387E}" type="sibTrans" cxnId="{31D77BB9-9E33-4717-97E8-69BD160BEFE3}">
      <dgm:prSet/>
      <dgm:spPr/>
      <dgm:t>
        <a:bodyPr/>
        <a:lstStyle/>
        <a:p>
          <a:endParaRPr lang="ru-RU"/>
        </a:p>
      </dgm:t>
    </dgm:pt>
    <dgm:pt modelId="{A56F0FAB-9DF1-4B6F-A7F4-FCA2B77A18F0}">
      <dgm:prSet phldrT="[Текст]" custT="1"/>
      <dgm:spPr/>
      <dgm:t>
        <a:bodyPr/>
        <a:lstStyle/>
        <a:p>
          <a:r>
            <a:rPr lang="ru-RU" sz="1600" dirty="0" smtClean="0"/>
            <a:t>Оборона страны (20%)</a:t>
          </a:r>
          <a:endParaRPr lang="ru-RU" sz="1600" dirty="0"/>
        </a:p>
      </dgm:t>
    </dgm:pt>
    <dgm:pt modelId="{3C6CA6D1-DED0-43FA-B2C8-8B77A9C0F62B}" type="parTrans" cxnId="{72798228-3FC4-48AE-9062-BD8FBB25A3DF}">
      <dgm:prSet/>
      <dgm:spPr/>
      <dgm:t>
        <a:bodyPr/>
        <a:lstStyle/>
        <a:p>
          <a:endParaRPr lang="ru-RU"/>
        </a:p>
      </dgm:t>
    </dgm:pt>
    <dgm:pt modelId="{5D2EFD88-DBA6-492B-AAB5-F3C79CC07A8B}" type="sibTrans" cxnId="{72798228-3FC4-48AE-9062-BD8FBB25A3DF}">
      <dgm:prSet/>
      <dgm:spPr/>
      <dgm:t>
        <a:bodyPr/>
        <a:lstStyle/>
        <a:p>
          <a:endParaRPr lang="ru-RU"/>
        </a:p>
      </dgm:t>
    </dgm:pt>
    <dgm:pt modelId="{EA1BCBED-5D17-4287-9D21-D7328B4C610F}">
      <dgm:prSet phldrT="[Текст]" custT="1"/>
      <dgm:spPr/>
      <dgm:t>
        <a:bodyPr/>
        <a:lstStyle/>
        <a:p>
          <a:r>
            <a:rPr lang="ru-RU" sz="1600" dirty="0" smtClean="0"/>
            <a:t>Обслуживание </a:t>
          </a:r>
          <a:r>
            <a:rPr lang="ru-RU" sz="1600" b="1" dirty="0" err="1" smtClean="0"/>
            <a:t>гос.долга</a:t>
          </a:r>
          <a:endParaRPr lang="ru-RU" sz="1600" b="1" dirty="0"/>
        </a:p>
      </dgm:t>
    </dgm:pt>
    <dgm:pt modelId="{D4639AF5-DEC9-49B0-9508-110D26B17C06}" type="parTrans" cxnId="{89C62AEF-F025-4EC4-8DCA-BA6A4BD789DB}">
      <dgm:prSet/>
      <dgm:spPr/>
      <dgm:t>
        <a:bodyPr/>
        <a:lstStyle/>
        <a:p>
          <a:endParaRPr lang="ru-RU"/>
        </a:p>
      </dgm:t>
    </dgm:pt>
    <dgm:pt modelId="{DF40C7B2-8148-4200-A8E0-E12CF5343E76}" type="sibTrans" cxnId="{89C62AEF-F025-4EC4-8DCA-BA6A4BD789DB}">
      <dgm:prSet/>
      <dgm:spPr/>
      <dgm:t>
        <a:bodyPr/>
        <a:lstStyle/>
        <a:p>
          <a:endParaRPr lang="ru-RU"/>
        </a:p>
      </dgm:t>
    </dgm:pt>
    <dgm:pt modelId="{E0E3AC0A-B1B3-4E09-9DF4-ECDE974270B3}">
      <dgm:prSet phldrT="[Текст]" custT="1"/>
      <dgm:spPr/>
      <dgm:t>
        <a:bodyPr/>
        <a:lstStyle/>
        <a:p>
          <a:r>
            <a:rPr lang="ru-RU" sz="1600" dirty="0" smtClean="0"/>
            <a:t>Развитие </a:t>
          </a:r>
          <a:r>
            <a:rPr lang="ru-RU" sz="1600" i="1" dirty="0" smtClean="0"/>
            <a:t>инфраструктуры </a:t>
          </a:r>
          <a:endParaRPr lang="ru-RU" sz="1600" i="1" dirty="0"/>
        </a:p>
      </dgm:t>
    </dgm:pt>
    <dgm:pt modelId="{21D3DB72-91A0-485A-BD2C-55B8D80D0457}" type="parTrans" cxnId="{A9DE28CF-38E5-420E-BF2D-2040FFB4D627}">
      <dgm:prSet/>
      <dgm:spPr/>
      <dgm:t>
        <a:bodyPr/>
        <a:lstStyle/>
        <a:p>
          <a:endParaRPr lang="ru-RU"/>
        </a:p>
      </dgm:t>
    </dgm:pt>
    <dgm:pt modelId="{3DCB1749-47FE-466F-9D95-57784C225975}" type="sibTrans" cxnId="{A9DE28CF-38E5-420E-BF2D-2040FFB4D627}">
      <dgm:prSet/>
      <dgm:spPr/>
      <dgm:t>
        <a:bodyPr/>
        <a:lstStyle/>
        <a:p>
          <a:endParaRPr lang="ru-RU"/>
        </a:p>
      </dgm:t>
    </dgm:pt>
    <dgm:pt modelId="{570DD5CB-FB31-4FA2-87C9-81985AAB44B2}" type="pres">
      <dgm:prSet presAssocID="{D2274D70-003B-4025-B9BE-6BD7B1247FC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E2CBFBD-E2CB-4E10-8257-D84713A12A9B}" type="pres">
      <dgm:prSet presAssocID="{4081C18F-1791-4915-819E-E3F142F42306}" presName="root" presStyleCnt="0"/>
      <dgm:spPr/>
    </dgm:pt>
    <dgm:pt modelId="{66BE2D20-3ABF-4FA9-97BA-20569D4D6445}" type="pres">
      <dgm:prSet presAssocID="{4081C18F-1791-4915-819E-E3F142F42306}" presName="rootComposite" presStyleCnt="0"/>
      <dgm:spPr/>
    </dgm:pt>
    <dgm:pt modelId="{17DF511D-F2C6-4F22-B3D4-F9E7472B24DA}" type="pres">
      <dgm:prSet presAssocID="{4081C18F-1791-4915-819E-E3F142F42306}" presName="rootText" presStyleLbl="node1" presStyleIdx="0" presStyleCnt="2"/>
      <dgm:spPr/>
    </dgm:pt>
    <dgm:pt modelId="{A59954E2-09BF-4344-8D0F-34617EE017B0}" type="pres">
      <dgm:prSet presAssocID="{4081C18F-1791-4915-819E-E3F142F42306}" presName="rootConnector" presStyleLbl="node1" presStyleIdx="0" presStyleCnt="2"/>
      <dgm:spPr/>
    </dgm:pt>
    <dgm:pt modelId="{272A0C15-FBFF-4C41-A1BA-37D08F7BC14C}" type="pres">
      <dgm:prSet presAssocID="{4081C18F-1791-4915-819E-E3F142F42306}" presName="childShape" presStyleCnt="0"/>
      <dgm:spPr/>
    </dgm:pt>
    <dgm:pt modelId="{CB162749-7C34-4EDD-97FE-FD017256518F}" type="pres">
      <dgm:prSet presAssocID="{41CA3190-7DA6-4BE3-83C4-77A1E49C300B}" presName="Name13" presStyleLbl="parChTrans1D2" presStyleIdx="0" presStyleCnt="9"/>
      <dgm:spPr/>
    </dgm:pt>
    <dgm:pt modelId="{26E30208-4AD2-4559-83EF-29E422EFF348}" type="pres">
      <dgm:prSet presAssocID="{0102FE03-4CF3-4737-AF6A-182DC91583AC}" presName="childText" presStyleLbl="bgAcc1" presStyleIdx="0" presStyleCnt="9" custScaleX="219156">
        <dgm:presLayoutVars>
          <dgm:bulletEnabled val="1"/>
        </dgm:presLayoutVars>
      </dgm:prSet>
      <dgm:spPr/>
    </dgm:pt>
    <dgm:pt modelId="{E6F7FD95-4AAA-4A19-97B4-2C7AD62BDC6C}" type="pres">
      <dgm:prSet presAssocID="{87BAFD46-531C-4596-8739-3A95E5D174DA}" presName="Name13" presStyleLbl="parChTrans1D2" presStyleIdx="1" presStyleCnt="9"/>
      <dgm:spPr/>
    </dgm:pt>
    <dgm:pt modelId="{BBE7F7C9-EC3A-4E2D-B0F5-91AEAA9639D4}" type="pres">
      <dgm:prSet presAssocID="{E539505C-5FFC-4D56-9C59-22BC4D828B08}" presName="childText" presStyleLbl="bgAcc1" presStyleIdx="1" presStyleCnt="9" custScaleX="226243" custLinFactNeighborX="-3138" custLinFactNeighborY="-2850">
        <dgm:presLayoutVars>
          <dgm:bulletEnabled val="1"/>
        </dgm:presLayoutVars>
      </dgm:prSet>
      <dgm:spPr/>
    </dgm:pt>
    <dgm:pt modelId="{F0282AC1-34F4-419B-B384-AB6B69A2CD0F}" type="pres">
      <dgm:prSet presAssocID="{0BD2DA68-2172-404A-865D-42552EB4B4D3}" presName="Name13" presStyleLbl="parChTrans1D2" presStyleIdx="2" presStyleCnt="9"/>
      <dgm:spPr/>
    </dgm:pt>
    <dgm:pt modelId="{B3C659B1-0295-49D4-AE21-E6EACAC88695}" type="pres">
      <dgm:prSet presAssocID="{71889A86-3223-4CFC-A8F6-00140C6556A9}" presName="childText" presStyleLbl="bgAcc1" presStyleIdx="2" presStyleCnt="9" custScaleX="2378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95E984-0239-41DB-8FB9-92B1D16D829B}" type="pres">
      <dgm:prSet presAssocID="{9B33DC5F-4376-44C1-BD40-E979FFFB3372}" presName="Name13" presStyleLbl="parChTrans1D2" presStyleIdx="3" presStyleCnt="9"/>
      <dgm:spPr/>
    </dgm:pt>
    <dgm:pt modelId="{B600C18E-EAFA-4835-A712-59738A1F4F8A}" type="pres">
      <dgm:prSet presAssocID="{6835ED03-088D-4891-A7DC-A4CBF0020DD3}" presName="childText" presStyleLbl="bgAcc1" presStyleIdx="3" presStyleCnt="9" custScaleX="247840" custScaleY="143008">
        <dgm:presLayoutVars>
          <dgm:bulletEnabled val="1"/>
        </dgm:presLayoutVars>
      </dgm:prSet>
      <dgm:spPr/>
    </dgm:pt>
    <dgm:pt modelId="{B94FA1D8-CC99-470C-8E22-19460418FF72}" type="pres">
      <dgm:prSet presAssocID="{43A7C01C-82A4-404F-B59E-E88BC9EDF02E}" presName="root" presStyleCnt="0"/>
      <dgm:spPr/>
    </dgm:pt>
    <dgm:pt modelId="{9ECC1F7D-A8E1-4A40-9E83-0F28562B6949}" type="pres">
      <dgm:prSet presAssocID="{43A7C01C-82A4-404F-B59E-E88BC9EDF02E}" presName="rootComposite" presStyleCnt="0"/>
      <dgm:spPr/>
    </dgm:pt>
    <dgm:pt modelId="{99BA4DAF-EC2C-4602-B6A4-B54D3A7F93EF}" type="pres">
      <dgm:prSet presAssocID="{43A7C01C-82A4-404F-B59E-E88BC9EDF02E}" presName="rootText" presStyleLbl="node1" presStyleIdx="1" presStyleCnt="2"/>
      <dgm:spPr/>
    </dgm:pt>
    <dgm:pt modelId="{34076A10-0D49-4583-B9A4-0B17484D2487}" type="pres">
      <dgm:prSet presAssocID="{43A7C01C-82A4-404F-B59E-E88BC9EDF02E}" presName="rootConnector" presStyleLbl="node1" presStyleIdx="1" presStyleCnt="2"/>
      <dgm:spPr/>
    </dgm:pt>
    <dgm:pt modelId="{EBD8C29B-B747-48F9-91F7-6500DBAE84D2}" type="pres">
      <dgm:prSet presAssocID="{43A7C01C-82A4-404F-B59E-E88BC9EDF02E}" presName="childShape" presStyleCnt="0"/>
      <dgm:spPr/>
    </dgm:pt>
    <dgm:pt modelId="{E4A581BE-E596-4C5A-9B78-730A2FA43A03}" type="pres">
      <dgm:prSet presAssocID="{C7C4DDF0-AA56-471B-A47B-2BA592D096C4}" presName="Name13" presStyleLbl="parChTrans1D2" presStyleIdx="4" presStyleCnt="9"/>
      <dgm:spPr/>
    </dgm:pt>
    <dgm:pt modelId="{174418CD-D2BC-4FFB-A450-724B7F521502}" type="pres">
      <dgm:prSet presAssocID="{588210D2-7446-4995-A0A1-3627D573BB6A}" presName="childText" presStyleLbl="bgAcc1" presStyleIdx="4" presStyleCnt="9" custScaleX="205666" custScaleY="1012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C34CFB-A091-41D8-A7DD-B7C19FEE9556}" type="pres">
      <dgm:prSet presAssocID="{3C6CA6D1-DED0-43FA-B2C8-8B77A9C0F62B}" presName="Name13" presStyleLbl="parChTrans1D2" presStyleIdx="5" presStyleCnt="9"/>
      <dgm:spPr/>
    </dgm:pt>
    <dgm:pt modelId="{CB27D521-697C-4BA2-AB31-27005A47A391}" type="pres">
      <dgm:prSet presAssocID="{A56F0FAB-9DF1-4B6F-A7F4-FCA2B77A18F0}" presName="childText" presStyleLbl="bgAcc1" presStyleIdx="5" presStyleCnt="9" custScaleX="164045" custScaleY="1080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90F8AF-AEA9-4200-808A-1475F064E9F1}" type="pres">
      <dgm:prSet presAssocID="{D4639AF5-DEC9-49B0-9508-110D26B17C06}" presName="Name13" presStyleLbl="parChTrans1D2" presStyleIdx="6" presStyleCnt="9"/>
      <dgm:spPr/>
    </dgm:pt>
    <dgm:pt modelId="{6B8B9517-6B23-4DA8-9C0C-6BC2A4C4447F}" type="pres">
      <dgm:prSet presAssocID="{EA1BCBED-5D17-4287-9D21-D7328B4C610F}" presName="childText" presStyleLbl="bgAcc1" presStyleIdx="6" presStyleCnt="9" custScaleX="236661" custScaleY="89641">
        <dgm:presLayoutVars>
          <dgm:bulletEnabled val="1"/>
        </dgm:presLayoutVars>
      </dgm:prSet>
      <dgm:spPr/>
    </dgm:pt>
    <dgm:pt modelId="{0C4ABD31-C16C-4E63-9098-60957C18EC31}" type="pres">
      <dgm:prSet presAssocID="{50D83881-512B-4AFB-B8D4-881258AADD9A}" presName="Name13" presStyleLbl="parChTrans1D2" presStyleIdx="7" presStyleCnt="9"/>
      <dgm:spPr/>
    </dgm:pt>
    <dgm:pt modelId="{811499C2-A30F-4DFD-87F2-ED1FD6066DF8}" type="pres">
      <dgm:prSet presAssocID="{3BF99197-583B-47CC-A000-BBAC3086B9D3}" presName="childText" presStyleLbl="bgAcc1" presStyleIdx="7" presStyleCnt="9" custScaleX="328132" custScaleY="61304">
        <dgm:presLayoutVars>
          <dgm:bulletEnabled val="1"/>
        </dgm:presLayoutVars>
      </dgm:prSet>
      <dgm:spPr/>
    </dgm:pt>
    <dgm:pt modelId="{D25CFDF3-EFA4-4E75-BD15-A7E47641982E}" type="pres">
      <dgm:prSet presAssocID="{21D3DB72-91A0-485A-BD2C-55B8D80D0457}" presName="Name13" presStyleLbl="parChTrans1D2" presStyleIdx="8" presStyleCnt="9"/>
      <dgm:spPr/>
    </dgm:pt>
    <dgm:pt modelId="{B82A18A6-4F70-4A40-9706-C15B47F1B474}" type="pres">
      <dgm:prSet presAssocID="{E0E3AC0A-B1B3-4E09-9DF4-ECDE974270B3}" presName="childText" presStyleLbl="bgAcc1" presStyleIdx="8" presStyleCnt="9" custScaleX="177212" custScaleY="70714">
        <dgm:presLayoutVars>
          <dgm:bulletEnabled val="1"/>
        </dgm:presLayoutVars>
      </dgm:prSet>
      <dgm:spPr/>
    </dgm:pt>
  </dgm:ptLst>
  <dgm:cxnLst>
    <dgm:cxn modelId="{BC1A61FF-7040-4C9D-BC88-C64D6E0FA2CA}" type="presOf" srcId="{A56F0FAB-9DF1-4B6F-A7F4-FCA2B77A18F0}" destId="{CB27D521-697C-4BA2-AB31-27005A47A391}" srcOrd="0" destOrd="0" presId="urn:microsoft.com/office/officeart/2005/8/layout/hierarchy3"/>
    <dgm:cxn modelId="{AD51410C-9B4E-40A6-9789-26175C41A88D}" type="presOf" srcId="{4081C18F-1791-4915-819E-E3F142F42306}" destId="{A59954E2-09BF-4344-8D0F-34617EE017B0}" srcOrd="1" destOrd="0" presId="urn:microsoft.com/office/officeart/2005/8/layout/hierarchy3"/>
    <dgm:cxn modelId="{5B73E0CC-7EAA-41CB-AF99-208EEFAD3071}" type="presOf" srcId="{E539505C-5FFC-4D56-9C59-22BC4D828B08}" destId="{BBE7F7C9-EC3A-4E2D-B0F5-91AEAA9639D4}" srcOrd="0" destOrd="0" presId="urn:microsoft.com/office/officeart/2005/8/layout/hierarchy3"/>
    <dgm:cxn modelId="{C3C7EC12-F0A5-40A8-9B64-CC3A21FE82F3}" srcId="{D2274D70-003B-4025-B9BE-6BD7B1247FC6}" destId="{4081C18F-1791-4915-819E-E3F142F42306}" srcOrd="0" destOrd="0" parTransId="{C7645A84-125B-4E17-AF97-F97168AAD1E3}" sibTransId="{85A857B7-647D-467A-BA7A-721C0E9EC163}"/>
    <dgm:cxn modelId="{544CFF9B-76DC-4DF6-88EF-9A1717897721}" type="presOf" srcId="{71889A86-3223-4CFC-A8F6-00140C6556A9}" destId="{B3C659B1-0295-49D4-AE21-E6EACAC88695}" srcOrd="0" destOrd="0" presId="urn:microsoft.com/office/officeart/2005/8/layout/hierarchy3"/>
    <dgm:cxn modelId="{7185CC11-942E-4753-A4EB-40962D35B4C3}" srcId="{43A7C01C-82A4-404F-B59E-E88BC9EDF02E}" destId="{588210D2-7446-4995-A0A1-3627D573BB6A}" srcOrd="0" destOrd="0" parTransId="{C7C4DDF0-AA56-471B-A47B-2BA592D096C4}" sibTransId="{59E9C0FD-B507-493C-B897-8B8CB0E0A41F}"/>
    <dgm:cxn modelId="{B98443A6-69A1-40D4-B11B-4C61418489CB}" type="presOf" srcId="{D2274D70-003B-4025-B9BE-6BD7B1247FC6}" destId="{570DD5CB-FB31-4FA2-87C9-81985AAB44B2}" srcOrd="0" destOrd="0" presId="urn:microsoft.com/office/officeart/2005/8/layout/hierarchy3"/>
    <dgm:cxn modelId="{2D1D7EF7-21DF-4191-B694-D9131E6D061C}" type="presOf" srcId="{D4639AF5-DEC9-49B0-9508-110D26B17C06}" destId="{EA90F8AF-AEA9-4200-808A-1475F064E9F1}" srcOrd="0" destOrd="0" presId="urn:microsoft.com/office/officeart/2005/8/layout/hierarchy3"/>
    <dgm:cxn modelId="{5710D09D-D7E2-4E76-9DBF-7BF41A21AE79}" type="presOf" srcId="{9B33DC5F-4376-44C1-BD40-E979FFFB3372}" destId="{C395E984-0239-41DB-8FB9-92B1D16D829B}" srcOrd="0" destOrd="0" presId="urn:microsoft.com/office/officeart/2005/8/layout/hierarchy3"/>
    <dgm:cxn modelId="{51EE1C10-1704-4E90-86D3-4E03086B44B6}" type="presOf" srcId="{41CA3190-7DA6-4BE3-83C4-77A1E49C300B}" destId="{CB162749-7C34-4EDD-97FE-FD017256518F}" srcOrd="0" destOrd="0" presId="urn:microsoft.com/office/officeart/2005/8/layout/hierarchy3"/>
    <dgm:cxn modelId="{2B82D49C-1936-4B53-9727-D717C81D73F4}" type="presOf" srcId="{C7C4DDF0-AA56-471B-A47B-2BA592D096C4}" destId="{E4A581BE-E596-4C5A-9B78-730A2FA43A03}" srcOrd="0" destOrd="0" presId="urn:microsoft.com/office/officeart/2005/8/layout/hierarchy3"/>
    <dgm:cxn modelId="{1F260DEA-BC09-4996-AF71-B4180CAE3375}" type="presOf" srcId="{87BAFD46-531C-4596-8739-3A95E5D174DA}" destId="{E6F7FD95-4AAA-4A19-97B4-2C7AD62BDC6C}" srcOrd="0" destOrd="0" presId="urn:microsoft.com/office/officeart/2005/8/layout/hierarchy3"/>
    <dgm:cxn modelId="{C9606367-9496-4545-8631-C4FF4E86E46B}" type="presOf" srcId="{EA1BCBED-5D17-4287-9D21-D7328B4C610F}" destId="{6B8B9517-6B23-4DA8-9C0C-6BC2A4C4447F}" srcOrd="0" destOrd="0" presId="urn:microsoft.com/office/officeart/2005/8/layout/hierarchy3"/>
    <dgm:cxn modelId="{A9DE28CF-38E5-420E-BF2D-2040FFB4D627}" srcId="{43A7C01C-82A4-404F-B59E-E88BC9EDF02E}" destId="{E0E3AC0A-B1B3-4E09-9DF4-ECDE974270B3}" srcOrd="4" destOrd="0" parTransId="{21D3DB72-91A0-485A-BD2C-55B8D80D0457}" sibTransId="{3DCB1749-47FE-466F-9D95-57784C225975}"/>
    <dgm:cxn modelId="{5E1812E3-940A-47BB-B3BD-C75D509384D2}" type="presOf" srcId="{43A7C01C-82A4-404F-B59E-E88BC9EDF02E}" destId="{34076A10-0D49-4583-B9A4-0B17484D2487}" srcOrd="1" destOrd="0" presId="urn:microsoft.com/office/officeart/2005/8/layout/hierarchy3"/>
    <dgm:cxn modelId="{D032788E-6FC3-491D-878F-2DC929C59C78}" srcId="{43A7C01C-82A4-404F-B59E-E88BC9EDF02E}" destId="{3BF99197-583B-47CC-A000-BBAC3086B9D3}" srcOrd="3" destOrd="0" parTransId="{50D83881-512B-4AFB-B8D4-881258AADD9A}" sibTransId="{B3F740FA-2E1C-47C6-AA8E-E001413006B5}"/>
    <dgm:cxn modelId="{31D77BB9-9E33-4717-97E8-69BD160BEFE3}" srcId="{4081C18F-1791-4915-819E-E3F142F42306}" destId="{71889A86-3223-4CFC-A8F6-00140C6556A9}" srcOrd="2" destOrd="0" parTransId="{0BD2DA68-2172-404A-865D-42552EB4B4D3}" sibTransId="{14C10843-BA9F-4E29-917E-59E98D01387E}"/>
    <dgm:cxn modelId="{333D8E22-4DE2-4F2B-9121-74512781E5E8}" type="presOf" srcId="{3C6CA6D1-DED0-43FA-B2C8-8B77A9C0F62B}" destId="{ACC34CFB-A091-41D8-A7DD-B7C19FEE9556}" srcOrd="0" destOrd="0" presId="urn:microsoft.com/office/officeart/2005/8/layout/hierarchy3"/>
    <dgm:cxn modelId="{B3BFF603-5AD3-40B5-AB21-A1AE652E82B9}" type="presOf" srcId="{0BD2DA68-2172-404A-865D-42552EB4B4D3}" destId="{F0282AC1-34F4-419B-B384-AB6B69A2CD0F}" srcOrd="0" destOrd="0" presId="urn:microsoft.com/office/officeart/2005/8/layout/hierarchy3"/>
    <dgm:cxn modelId="{79F0F687-EBDC-47FB-B8CC-EE2C087CF807}" srcId="{D2274D70-003B-4025-B9BE-6BD7B1247FC6}" destId="{43A7C01C-82A4-404F-B59E-E88BC9EDF02E}" srcOrd="1" destOrd="0" parTransId="{1F3E986D-C424-4F36-BE57-C257D063EEC5}" sibTransId="{2E4520AB-534E-4A0B-8591-F02583B3A8C6}"/>
    <dgm:cxn modelId="{B170A678-B9E1-48D7-8A7C-F7170D981698}" type="presOf" srcId="{0102FE03-4CF3-4737-AF6A-182DC91583AC}" destId="{26E30208-4AD2-4559-83EF-29E422EFF348}" srcOrd="0" destOrd="0" presId="urn:microsoft.com/office/officeart/2005/8/layout/hierarchy3"/>
    <dgm:cxn modelId="{72798228-3FC4-48AE-9062-BD8FBB25A3DF}" srcId="{43A7C01C-82A4-404F-B59E-E88BC9EDF02E}" destId="{A56F0FAB-9DF1-4B6F-A7F4-FCA2B77A18F0}" srcOrd="1" destOrd="0" parTransId="{3C6CA6D1-DED0-43FA-B2C8-8B77A9C0F62B}" sibTransId="{5D2EFD88-DBA6-492B-AAB5-F3C79CC07A8B}"/>
    <dgm:cxn modelId="{1A858AA7-5BE5-417A-8A16-694C2CE785DB}" type="presOf" srcId="{588210D2-7446-4995-A0A1-3627D573BB6A}" destId="{174418CD-D2BC-4FFB-A450-724B7F521502}" srcOrd="0" destOrd="0" presId="urn:microsoft.com/office/officeart/2005/8/layout/hierarchy3"/>
    <dgm:cxn modelId="{0DB67FF0-307B-4EE1-AABE-9ACA0152F0A0}" srcId="{4081C18F-1791-4915-819E-E3F142F42306}" destId="{6835ED03-088D-4891-A7DC-A4CBF0020DD3}" srcOrd="3" destOrd="0" parTransId="{9B33DC5F-4376-44C1-BD40-E979FFFB3372}" sibTransId="{FFD8805A-7C5C-49D0-B074-A086B9B3DC5B}"/>
    <dgm:cxn modelId="{F2131E48-8337-4861-8EED-5E1F524AC660}" type="presOf" srcId="{3BF99197-583B-47CC-A000-BBAC3086B9D3}" destId="{811499C2-A30F-4DFD-87F2-ED1FD6066DF8}" srcOrd="0" destOrd="0" presId="urn:microsoft.com/office/officeart/2005/8/layout/hierarchy3"/>
    <dgm:cxn modelId="{DCD6CA74-5505-42B3-AD0A-F586B6097022}" srcId="{4081C18F-1791-4915-819E-E3F142F42306}" destId="{E539505C-5FFC-4D56-9C59-22BC4D828B08}" srcOrd="1" destOrd="0" parTransId="{87BAFD46-531C-4596-8739-3A95E5D174DA}" sibTransId="{00540E02-E9D1-470E-BB56-F4E0BBCFCAD4}"/>
    <dgm:cxn modelId="{1E00742B-DD23-4E27-B9ED-8A9AB8A512CA}" type="presOf" srcId="{6835ED03-088D-4891-A7DC-A4CBF0020DD3}" destId="{B600C18E-EAFA-4835-A712-59738A1F4F8A}" srcOrd="0" destOrd="0" presId="urn:microsoft.com/office/officeart/2005/8/layout/hierarchy3"/>
    <dgm:cxn modelId="{A91C326C-314F-4FC3-ADB9-6A3AC43C9A36}" type="presOf" srcId="{E0E3AC0A-B1B3-4E09-9DF4-ECDE974270B3}" destId="{B82A18A6-4F70-4A40-9706-C15B47F1B474}" srcOrd="0" destOrd="0" presId="urn:microsoft.com/office/officeart/2005/8/layout/hierarchy3"/>
    <dgm:cxn modelId="{EF01BD85-EFDE-4669-9783-30D3036DD422}" type="presOf" srcId="{21D3DB72-91A0-485A-BD2C-55B8D80D0457}" destId="{D25CFDF3-EFA4-4E75-BD15-A7E47641982E}" srcOrd="0" destOrd="0" presId="urn:microsoft.com/office/officeart/2005/8/layout/hierarchy3"/>
    <dgm:cxn modelId="{69545E10-1F37-4574-954C-41AFF9D0E0CA}" type="presOf" srcId="{50D83881-512B-4AFB-B8D4-881258AADD9A}" destId="{0C4ABD31-C16C-4E63-9098-60957C18EC31}" srcOrd="0" destOrd="0" presId="urn:microsoft.com/office/officeart/2005/8/layout/hierarchy3"/>
    <dgm:cxn modelId="{89C62AEF-F025-4EC4-8DCA-BA6A4BD789DB}" srcId="{43A7C01C-82A4-404F-B59E-E88BC9EDF02E}" destId="{EA1BCBED-5D17-4287-9D21-D7328B4C610F}" srcOrd="2" destOrd="0" parTransId="{D4639AF5-DEC9-49B0-9508-110D26B17C06}" sibTransId="{DF40C7B2-8148-4200-A8E0-E12CF5343E76}"/>
    <dgm:cxn modelId="{652CCB72-0EED-48D8-A0F5-13E3C72CBE1D}" type="presOf" srcId="{4081C18F-1791-4915-819E-E3F142F42306}" destId="{17DF511D-F2C6-4F22-B3D4-F9E7472B24DA}" srcOrd="0" destOrd="0" presId="urn:microsoft.com/office/officeart/2005/8/layout/hierarchy3"/>
    <dgm:cxn modelId="{ACAC95C5-7541-4365-BEC6-C091759A8932}" type="presOf" srcId="{43A7C01C-82A4-404F-B59E-E88BC9EDF02E}" destId="{99BA4DAF-EC2C-4602-B6A4-B54D3A7F93EF}" srcOrd="0" destOrd="0" presId="urn:microsoft.com/office/officeart/2005/8/layout/hierarchy3"/>
    <dgm:cxn modelId="{EF8F6E54-B6B1-41F3-9C7E-1803A3B2274F}" srcId="{4081C18F-1791-4915-819E-E3F142F42306}" destId="{0102FE03-4CF3-4737-AF6A-182DC91583AC}" srcOrd="0" destOrd="0" parTransId="{41CA3190-7DA6-4BE3-83C4-77A1E49C300B}" sibTransId="{F5A16067-09D7-40F3-A92E-7288F2DD46AD}"/>
    <dgm:cxn modelId="{DD718221-5F5D-4306-B34F-6BCB58AD4C73}" type="presParOf" srcId="{570DD5CB-FB31-4FA2-87C9-81985AAB44B2}" destId="{0E2CBFBD-E2CB-4E10-8257-D84713A12A9B}" srcOrd="0" destOrd="0" presId="urn:microsoft.com/office/officeart/2005/8/layout/hierarchy3"/>
    <dgm:cxn modelId="{86875F32-1E75-47D8-9667-DDF086BBAE22}" type="presParOf" srcId="{0E2CBFBD-E2CB-4E10-8257-D84713A12A9B}" destId="{66BE2D20-3ABF-4FA9-97BA-20569D4D6445}" srcOrd="0" destOrd="0" presId="urn:microsoft.com/office/officeart/2005/8/layout/hierarchy3"/>
    <dgm:cxn modelId="{E3D4E011-938A-47AD-A1CE-C2A88A1AA4EB}" type="presParOf" srcId="{66BE2D20-3ABF-4FA9-97BA-20569D4D6445}" destId="{17DF511D-F2C6-4F22-B3D4-F9E7472B24DA}" srcOrd="0" destOrd="0" presId="urn:microsoft.com/office/officeart/2005/8/layout/hierarchy3"/>
    <dgm:cxn modelId="{65FD5A7C-AC26-46D7-B0BE-D348DCD52004}" type="presParOf" srcId="{66BE2D20-3ABF-4FA9-97BA-20569D4D6445}" destId="{A59954E2-09BF-4344-8D0F-34617EE017B0}" srcOrd="1" destOrd="0" presId="urn:microsoft.com/office/officeart/2005/8/layout/hierarchy3"/>
    <dgm:cxn modelId="{F6114683-872A-4941-ABC1-02EC24514B39}" type="presParOf" srcId="{0E2CBFBD-E2CB-4E10-8257-D84713A12A9B}" destId="{272A0C15-FBFF-4C41-A1BA-37D08F7BC14C}" srcOrd="1" destOrd="0" presId="urn:microsoft.com/office/officeart/2005/8/layout/hierarchy3"/>
    <dgm:cxn modelId="{B29EF54B-C194-417F-8044-40C0A8F48027}" type="presParOf" srcId="{272A0C15-FBFF-4C41-A1BA-37D08F7BC14C}" destId="{CB162749-7C34-4EDD-97FE-FD017256518F}" srcOrd="0" destOrd="0" presId="urn:microsoft.com/office/officeart/2005/8/layout/hierarchy3"/>
    <dgm:cxn modelId="{D355AECC-7950-435A-B10C-BEA8FD4CCA0D}" type="presParOf" srcId="{272A0C15-FBFF-4C41-A1BA-37D08F7BC14C}" destId="{26E30208-4AD2-4559-83EF-29E422EFF348}" srcOrd="1" destOrd="0" presId="urn:microsoft.com/office/officeart/2005/8/layout/hierarchy3"/>
    <dgm:cxn modelId="{0BE6D88F-BD0F-462C-A368-0E920B076DC1}" type="presParOf" srcId="{272A0C15-FBFF-4C41-A1BA-37D08F7BC14C}" destId="{E6F7FD95-4AAA-4A19-97B4-2C7AD62BDC6C}" srcOrd="2" destOrd="0" presId="urn:microsoft.com/office/officeart/2005/8/layout/hierarchy3"/>
    <dgm:cxn modelId="{85A5EB44-D87C-461C-BF80-50C5AEAAC0F5}" type="presParOf" srcId="{272A0C15-FBFF-4C41-A1BA-37D08F7BC14C}" destId="{BBE7F7C9-EC3A-4E2D-B0F5-91AEAA9639D4}" srcOrd="3" destOrd="0" presId="urn:microsoft.com/office/officeart/2005/8/layout/hierarchy3"/>
    <dgm:cxn modelId="{3D136213-1424-4F33-9D14-DA63A01F1F12}" type="presParOf" srcId="{272A0C15-FBFF-4C41-A1BA-37D08F7BC14C}" destId="{F0282AC1-34F4-419B-B384-AB6B69A2CD0F}" srcOrd="4" destOrd="0" presId="urn:microsoft.com/office/officeart/2005/8/layout/hierarchy3"/>
    <dgm:cxn modelId="{0ACE4AE4-FEA4-4D4A-8C69-798E794667B4}" type="presParOf" srcId="{272A0C15-FBFF-4C41-A1BA-37D08F7BC14C}" destId="{B3C659B1-0295-49D4-AE21-E6EACAC88695}" srcOrd="5" destOrd="0" presId="urn:microsoft.com/office/officeart/2005/8/layout/hierarchy3"/>
    <dgm:cxn modelId="{B17497B0-E25B-4382-886D-23755C25B53E}" type="presParOf" srcId="{272A0C15-FBFF-4C41-A1BA-37D08F7BC14C}" destId="{C395E984-0239-41DB-8FB9-92B1D16D829B}" srcOrd="6" destOrd="0" presId="urn:microsoft.com/office/officeart/2005/8/layout/hierarchy3"/>
    <dgm:cxn modelId="{EB489A8D-68BB-4D7B-9C90-6AD708633E1F}" type="presParOf" srcId="{272A0C15-FBFF-4C41-A1BA-37D08F7BC14C}" destId="{B600C18E-EAFA-4835-A712-59738A1F4F8A}" srcOrd="7" destOrd="0" presId="urn:microsoft.com/office/officeart/2005/8/layout/hierarchy3"/>
    <dgm:cxn modelId="{062F2B1A-7EC4-4D0B-BBB6-AD9EB03D5410}" type="presParOf" srcId="{570DD5CB-FB31-4FA2-87C9-81985AAB44B2}" destId="{B94FA1D8-CC99-470C-8E22-19460418FF72}" srcOrd="1" destOrd="0" presId="urn:microsoft.com/office/officeart/2005/8/layout/hierarchy3"/>
    <dgm:cxn modelId="{AC5702E0-E235-4DB2-952D-CEC4769A94D6}" type="presParOf" srcId="{B94FA1D8-CC99-470C-8E22-19460418FF72}" destId="{9ECC1F7D-A8E1-4A40-9E83-0F28562B6949}" srcOrd="0" destOrd="0" presId="urn:microsoft.com/office/officeart/2005/8/layout/hierarchy3"/>
    <dgm:cxn modelId="{82992A89-01A7-4534-8761-9360AD1A422D}" type="presParOf" srcId="{9ECC1F7D-A8E1-4A40-9E83-0F28562B6949}" destId="{99BA4DAF-EC2C-4602-B6A4-B54D3A7F93EF}" srcOrd="0" destOrd="0" presId="urn:microsoft.com/office/officeart/2005/8/layout/hierarchy3"/>
    <dgm:cxn modelId="{78DF034B-0326-4743-A714-EC2FFFE6FF57}" type="presParOf" srcId="{9ECC1F7D-A8E1-4A40-9E83-0F28562B6949}" destId="{34076A10-0D49-4583-B9A4-0B17484D2487}" srcOrd="1" destOrd="0" presId="urn:microsoft.com/office/officeart/2005/8/layout/hierarchy3"/>
    <dgm:cxn modelId="{37D2D4F3-5888-4BF7-90EA-0617DB2A380F}" type="presParOf" srcId="{B94FA1D8-CC99-470C-8E22-19460418FF72}" destId="{EBD8C29B-B747-48F9-91F7-6500DBAE84D2}" srcOrd="1" destOrd="0" presId="urn:microsoft.com/office/officeart/2005/8/layout/hierarchy3"/>
    <dgm:cxn modelId="{179B721A-B3B4-4B08-9899-BDF7ACC30464}" type="presParOf" srcId="{EBD8C29B-B747-48F9-91F7-6500DBAE84D2}" destId="{E4A581BE-E596-4C5A-9B78-730A2FA43A03}" srcOrd="0" destOrd="0" presId="urn:microsoft.com/office/officeart/2005/8/layout/hierarchy3"/>
    <dgm:cxn modelId="{C75A7D83-4C19-4C54-A083-A5504E7605D4}" type="presParOf" srcId="{EBD8C29B-B747-48F9-91F7-6500DBAE84D2}" destId="{174418CD-D2BC-4FFB-A450-724B7F521502}" srcOrd="1" destOrd="0" presId="urn:microsoft.com/office/officeart/2005/8/layout/hierarchy3"/>
    <dgm:cxn modelId="{54730FD8-3481-45A8-A09A-EB591C0871D2}" type="presParOf" srcId="{EBD8C29B-B747-48F9-91F7-6500DBAE84D2}" destId="{ACC34CFB-A091-41D8-A7DD-B7C19FEE9556}" srcOrd="2" destOrd="0" presId="urn:microsoft.com/office/officeart/2005/8/layout/hierarchy3"/>
    <dgm:cxn modelId="{E05FD8AE-2346-43C1-9DCE-BB95EF554646}" type="presParOf" srcId="{EBD8C29B-B747-48F9-91F7-6500DBAE84D2}" destId="{CB27D521-697C-4BA2-AB31-27005A47A391}" srcOrd="3" destOrd="0" presId="urn:microsoft.com/office/officeart/2005/8/layout/hierarchy3"/>
    <dgm:cxn modelId="{20A207FE-9A59-482B-827E-D6DD79609064}" type="presParOf" srcId="{EBD8C29B-B747-48F9-91F7-6500DBAE84D2}" destId="{EA90F8AF-AEA9-4200-808A-1475F064E9F1}" srcOrd="4" destOrd="0" presId="urn:microsoft.com/office/officeart/2005/8/layout/hierarchy3"/>
    <dgm:cxn modelId="{5BBD964E-A297-4844-9D7A-A0A5F30F7E45}" type="presParOf" srcId="{EBD8C29B-B747-48F9-91F7-6500DBAE84D2}" destId="{6B8B9517-6B23-4DA8-9C0C-6BC2A4C4447F}" srcOrd="5" destOrd="0" presId="urn:microsoft.com/office/officeart/2005/8/layout/hierarchy3"/>
    <dgm:cxn modelId="{00E08903-4EF2-44EC-87FA-85DF4639EE69}" type="presParOf" srcId="{EBD8C29B-B747-48F9-91F7-6500DBAE84D2}" destId="{0C4ABD31-C16C-4E63-9098-60957C18EC31}" srcOrd="6" destOrd="0" presId="urn:microsoft.com/office/officeart/2005/8/layout/hierarchy3"/>
    <dgm:cxn modelId="{03E10534-1C60-4F2C-81FB-CDCA23410C50}" type="presParOf" srcId="{EBD8C29B-B747-48F9-91F7-6500DBAE84D2}" destId="{811499C2-A30F-4DFD-87F2-ED1FD6066DF8}" srcOrd="7" destOrd="0" presId="urn:microsoft.com/office/officeart/2005/8/layout/hierarchy3"/>
    <dgm:cxn modelId="{BCC1B69E-3392-4B00-99B2-1677371BFBAC}" type="presParOf" srcId="{EBD8C29B-B747-48F9-91F7-6500DBAE84D2}" destId="{D25CFDF3-EFA4-4E75-BD15-A7E47641982E}" srcOrd="8" destOrd="0" presId="urn:microsoft.com/office/officeart/2005/8/layout/hierarchy3"/>
    <dgm:cxn modelId="{F830C926-84BC-4780-9FCD-69755E19FE0F}" type="presParOf" srcId="{EBD8C29B-B747-48F9-91F7-6500DBAE84D2}" destId="{B82A18A6-4F70-4A40-9706-C15B47F1B474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1B239DD-5930-4DCD-B1A8-5CE6D18E67B8}">
      <dsp:nvSpPr>
        <dsp:cNvPr id="0" name=""/>
        <dsp:cNvSpPr/>
      </dsp:nvSpPr>
      <dsp:spPr>
        <a:xfrm>
          <a:off x="2530898" y="580"/>
          <a:ext cx="2715067" cy="1357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Закон</a:t>
          </a:r>
          <a:r>
            <a:rPr lang="ru-RU" sz="3600" kern="1200" baseline="0" dirty="0" smtClean="0"/>
            <a:t> о госбюджете: </a:t>
          </a:r>
          <a:endParaRPr lang="ru-RU" sz="3600" kern="1200" dirty="0"/>
        </a:p>
      </dsp:txBody>
      <dsp:txXfrm>
        <a:off x="2530898" y="580"/>
        <a:ext cx="2715067" cy="1357533"/>
      </dsp:txXfrm>
    </dsp:sp>
    <dsp:sp modelId="{2ED1E884-7356-4830-8877-1FBF046F668A}">
      <dsp:nvSpPr>
        <dsp:cNvPr id="0" name=""/>
        <dsp:cNvSpPr/>
      </dsp:nvSpPr>
      <dsp:spPr>
        <a:xfrm>
          <a:off x="2802405" y="1358113"/>
          <a:ext cx="271506" cy="10181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8150"/>
              </a:lnTo>
              <a:lnTo>
                <a:pt x="271506" y="10181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0FA4DE-0AD6-49C7-95DF-B7F4A04662C4}">
      <dsp:nvSpPr>
        <dsp:cNvPr id="0" name=""/>
        <dsp:cNvSpPr/>
      </dsp:nvSpPr>
      <dsp:spPr>
        <a:xfrm>
          <a:off x="3073911" y="1697497"/>
          <a:ext cx="2172053" cy="13575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Правительство </a:t>
          </a:r>
          <a:endParaRPr lang="ru-RU" sz="1400" kern="1200" dirty="0"/>
        </a:p>
      </dsp:txBody>
      <dsp:txXfrm>
        <a:off x="3073911" y="1697497"/>
        <a:ext cx="2172053" cy="1357533"/>
      </dsp:txXfrm>
    </dsp:sp>
    <dsp:sp modelId="{D5959A08-46C3-4AF2-B04A-C96744ACC936}">
      <dsp:nvSpPr>
        <dsp:cNvPr id="0" name=""/>
        <dsp:cNvSpPr/>
      </dsp:nvSpPr>
      <dsp:spPr>
        <a:xfrm>
          <a:off x="2802405" y="1358113"/>
          <a:ext cx="271506" cy="27150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5067"/>
              </a:lnTo>
              <a:lnTo>
                <a:pt x="271506" y="27150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B267CC-A184-4B6E-A265-968A938A8A77}">
      <dsp:nvSpPr>
        <dsp:cNvPr id="0" name=""/>
        <dsp:cNvSpPr/>
      </dsp:nvSpPr>
      <dsp:spPr>
        <a:xfrm>
          <a:off x="3073911" y="3394414"/>
          <a:ext cx="2172053" cy="13575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Высшие законодательные органы (</a:t>
          </a:r>
          <a:r>
            <a:rPr lang="ru-RU" sz="1400" b="1" kern="1200" dirty="0" smtClean="0"/>
            <a:t>утверждение</a:t>
          </a:r>
          <a:r>
            <a:rPr lang="ru-RU" sz="1400" kern="1200" dirty="0" smtClean="0"/>
            <a:t>) – ГосДума и Совет Федерации (Федеральное Собрание РФ) </a:t>
          </a:r>
          <a:endParaRPr lang="ru-RU" sz="1400" kern="1200" dirty="0"/>
        </a:p>
      </dsp:txBody>
      <dsp:txXfrm>
        <a:off x="3073911" y="3394414"/>
        <a:ext cx="2172053" cy="135753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7DF511D-F2C6-4F22-B3D4-F9E7472B24DA}">
      <dsp:nvSpPr>
        <dsp:cNvPr id="0" name=""/>
        <dsp:cNvSpPr/>
      </dsp:nvSpPr>
      <dsp:spPr>
        <a:xfrm>
          <a:off x="438083" y="1072"/>
          <a:ext cx="1480315" cy="7401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Доходная часть</a:t>
          </a:r>
          <a:endParaRPr lang="ru-RU" sz="2200" kern="1200" dirty="0"/>
        </a:p>
      </dsp:txBody>
      <dsp:txXfrm>
        <a:off x="438083" y="1072"/>
        <a:ext cx="1480315" cy="740157"/>
      </dsp:txXfrm>
    </dsp:sp>
    <dsp:sp modelId="{CB162749-7C34-4EDD-97FE-FD017256518F}">
      <dsp:nvSpPr>
        <dsp:cNvPr id="0" name=""/>
        <dsp:cNvSpPr/>
      </dsp:nvSpPr>
      <dsp:spPr>
        <a:xfrm>
          <a:off x="586115" y="741230"/>
          <a:ext cx="148031" cy="5551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5118"/>
              </a:lnTo>
              <a:lnTo>
                <a:pt x="148031" y="5551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E30208-4AD2-4559-83EF-29E422EFF348}">
      <dsp:nvSpPr>
        <dsp:cNvPr id="0" name=""/>
        <dsp:cNvSpPr/>
      </dsp:nvSpPr>
      <dsp:spPr>
        <a:xfrm>
          <a:off x="734147" y="926270"/>
          <a:ext cx="2595360" cy="7401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Налоги</a:t>
          </a:r>
          <a:endParaRPr lang="ru-RU" sz="1600" kern="1200" dirty="0"/>
        </a:p>
      </dsp:txBody>
      <dsp:txXfrm>
        <a:off x="734147" y="926270"/>
        <a:ext cx="2595360" cy="740157"/>
      </dsp:txXfrm>
    </dsp:sp>
    <dsp:sp modelId="{E6F7FD95-4AAA-4A19-97B4-2C7AD62BDC6C}">
      <dsp:nvSpPr>
        <dsp:cNvPr id="0" name=""/>
        <dsp:cNvSpPr/>
      </dsp:nvSpPr>
      <dsp:spPr>
        <a:xfrm>
          <a:off x="586115" y="741230"/>
          <a:ext cx="110869" cy="14592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9220"/>
              </a:lnTo>
              <a:lnTo>
                <a:pt x="110869" y="14592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E7F7C9-EC3A-4E2D-B0F5-91AEAA9639D4}">
      <dsp:nvSpPr>
        <dsp:cNvPr id="0" name=""/>
        <dsp:cNvSpPr/>
      </dsp:nvSpPr>
      <dsp:spPr>
        <a:xfrm>
          <a:off x="696985" y="1830372"/>
          <a:ext cx="2679288" cy="7401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/>
            <a:t>Гос.займы</a:t>
          </a:r>
          <a:endParaRPr lang="ru-RU" sz="1600" kern="1200" dirty="0"/>
        </a:p>
      </dsp:txBody>
      <dsp:txXfrm>
        <a:off x="696985" y="1830372"/>
        <a:ext cx="2679288" cy="740157"/>
      </dsp:txXfrm>
    </dsp:sp>
    <dsp:sp modelId="{F0282AC1-34F4-419B-B384-AB6B69A2CD0F}">
      <dsp:nvSpPr>
        <dsp:cNvPr id="0" name=""/>
        <dsp:cNvSpPr/>
      </dsp:nvSpPr>
      <dsp:spPr>
        <a:xfrm>
          <a:off x="586115" y="741230"/>
          <a:ext cx="148031" cy="24055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05512"/>
              </a:lnTo>
              <a:lnTo>
                <a:pt x="148031" y="240551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C659B1-0295-49D4-AE21-E6EACAC88695}">
      <dsp:nvSpPr>
        <dsp:cNvPr id="0" name=""/>
        <dsp:cNvSpPr/>
      </dsp:nvSpPr>
      <dsp:spPr>
        <a:xfrm>
          <a:off x="734147" y="2776664"/>
          <a:ext cx="2817111" cy="7401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Эмиссия</a:t>
          </a:r>
          <a:endParaRPr lang="ru-RU" sz="1600" kern="1200" dirty="0"/>
        </a:p>
      </dsp:txBody>
      <dsp:txXfrm>
        <a:off x="734147" y="2776664"/>
        <a:ext cx="2817111" cy="740157"/>
      </dsp:txXfrm>
    </dsp:sp>
    <dsp:sp modelId="{C395E984-0239-41DB-8FB9-92B1D16D829B}">
      <dsp:nvSpPr>
        <dsp:cNvPr id="0" name=""/>
        <dsp:cNvSpPr/>
      </dsp:nvSpPr>
      <dsp:spPr>
        <a:xfrm>
          <a:off x="586115" y="741230"/>
          <a:ext cx="148031" cy="34898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89873"/>
              </a:lnTo>
              <a:lnTo>
                <a:pt x="148031" y="348987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00C18E-EAFA-4835-A712-59738A1F4F8A}">
      <dsp:nvSpPr>
        <dsp:cNvPr id="0" name=""/>
        <dsp:cNvSpPr/>
      </dsp:nvSpPr>
      <dsp:spPr>
        <a:xfrm>
          <a:off x="734147" y="3701861"/>
          <a:ext cx="2935051" cy="10584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Займы у международных организаций</a:t>
          </a:r>
          <a:endParaRPr lang="ru-RU" sz="1600" kern="1200" dirty="0"/>
        </a:p>
      </dsp:txBody>
      <dsp:txXfrm>
        <a:off x="734147" y="3701861"/>
        <a:ext cx="2935051" cy="1058484"/>
      </dsp:txXfrm>
    </dsp:sp>
    <dsp:sp modelId="{99BA4DAF-EC2C-4602-B6A4-B54D3A7F93EF}">
      <dsp:nvSpPr>
        <dsp:cNvPr id="0" name=""/>
        <dsp:cNvSpPr/>
      </dsp:nvSpPr>
      <dsp:spPr>
        <a:xfrm>
          <a:off x="3743213" y="1072"/>
          <a:ext cx="1480315" cy="7401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Расходная часть</a:t>
          </a:r>
          <a:endParaRPr lang="ru-RU" sz="2200" kern="1200" dirty="0"/>
        </a:p>
      </dsp:txBody>
      <dsp:txXfrm>
        <a:off x="3743213" y="1072"/>
        <a:ext cx="1480315" cy="740157"/>
      </dsp:txXfrm>
    </dsp:sp>
    <dsp:sp modelId="{E4A581BE-E596-4C5A-9B78-730A2FA43A03}">
      <dsp:nvSpPr>
        <dsp:cNvPr id="0" name=""/>
        <dsp:cNvSpPr/>
      </dsp:nvSpPr>
      <dsp:spPr>
        <a:xfrm>
          <a:off x="3891245" y="741230"/>
          <a:ext cx="148031" cy="5598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9899"/>
              </a:lnTo>
              <a:lnTo>
                <a:pt x="148031" y="55989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4418CD-D2BC-4FFB-A450-724B7F521502}">
      <dsp:nvSpPr>
        <dsp:cNvPr id="0" name=""/>
        <dsp:cNvSpPr/>
      </dsp:nvSpPr>
      <dsp:spPr>
        <a:xfrm>
          <a:off x="4039277" y="926270"/>
          <a:ext cx="2435604" cy="7497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Соц.нужды (</a:t>
          </a:r>
          <a:r>
            <a:rPr lang="en-US" sz="1600" kern="1200" dirty="0" smtClean="0"/>
            <a:t>&gt;50 %)</a:t>
          </a:r>
          <a:endParaRPr lang="ru-RU" sz="1600" kern="1200" dirty="0"/>
        </a:p>
      </dsp:txBody>
      <dsp:txXfrm>
        <a:off x="4039277" y="926270"/>
        <a:ext cx="2435604" cy="749720"/>
      </dsp:txXfrm>
    </dsp:sp>
    <dsp:sp modelId="{ACC34CFB-A091-41D8-A7DD-B7C19FEE9556}">
      <dsp:nvSpPr>
        <dsp:cNvPr id="0" name=""/>
        <dsp:cNvSpPr/>
      </dsp:nvSpPr>
      <dsp:spPr>
        <a:xfrm>
          <a:off x="3891245" y="741230"/>
          <a:ext cx="148031" cy="15195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9577"/>
              </a:lnTo>
              <a:lnTo>
                <a:pt x="148031" y="15195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27D521-697C-4BA2-AB31-27005A47A391}">
      <dsp:nvSpPr>
        <dsp:cNvPr id="0" name=""/>
        <dsp:cNvSpPr/>
      </dsp:nvSpPr>
      <dsp:spPr>
        <a:xfrm>
          <a:off x="4039277" y="1861030"/>
          <a:ext cx="1942706" cy="7995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Оборона страны (20%)</a:t>
          </a:r>
          <a:endParaRPr lang="ru-RU" sz="1600" kern="1200" dirty="0"/>
        </a:p>
      </dsp:txBody>
      <dsp:txXfrm>
        <a:off x="4039277" y="1861030"/>
        <a:ext cx="1942706" cy="799555"/>
      </dsp:txXfrm>
    </dsp:sp>
    <dsp:sp modelId="{EA90F8AF-AEA9-4200-808A-1475F064E9F1}">
      <dsp:nvSpPr>
        <dsp:cNvPr id="0" name=""/>
        <dsp:cNvSpPr/>
      </dsp:nvSpPr>
      <dsp:spPr>
        <a:xfrm>
          <a:off x="3891245" y="741230"/>
          <a:ext cx="148031" cy="24361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36136"/>
              </a:lnTo>
              <a:lnTo>
                <a:pt x="148031" y="24361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8B9517-6B23-4DA8-9C0C-6BC2A4C4447F}">
      <dsp:nvSpPr>
        <dsp:cNvPr id="0" name=""/>
        <dsp:cNvSpPr/>
      </dsp:nvSpPr>
      <dsp:spPr>
        <a:xfrm>
          <a:off x="4039277" y="2845624"/>
          <a:ext cx="2802663" cy="6634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Обслуживание </a:t>
          </a:r>
          <a:r>
            <a:rPr lang="ru-RU" sz="1600" b="1" kern="1200" dirty="0" err="1" smtClean="0"/>
            <a:t>гос.долга</a:t>
          </a:r>
          <a:endParaRPr lang="ru-RU" sz="1600" b="1" kern="1200" dirty="0"/>
        </a:p>
      </dsp:txBody>
      <dsp:txXfrm>
        <a:off x="4039277" y="2845624"/>
        <a:ext cx="2802663" cy="663484"/>
      </dsp:txXfrm>
    </dsp:sp>
    <dsp:sp modelId="{0C4ABD31-C16C-4E63-9098-60957C18EC31}">
      <dsp:nvSpPr>
        <dsp:cNvPr id="0" name=""/>
        <dsp:cNvSpPr/>
      </dsp:nvSpPr>
      <dsp:spPr>
        <a:xfrm>
          <a:off x="3891245" y="741230"/>
          <a:ext cx="148031" cy="31797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79791"/>
              </a:lnTo>
              <a:lnTo>
                <a:pt x="148031" y="317979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1499C2-A30F-4DFD-87F2-ED1FD6066DF8}">
      <dsp:nvSpPr>
        <dsp:cNvPr id="0" name=""/>
        <dsp:cNvSpPr/>
      </dsp:nvSpPr>
      <dsp:spPr>
        <a:xfrm>
          <a:off x="4039277" y="3694149"/>
          <a:ext cx="3885911" cy="4537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Предоставление </a:t>
          </a:r>
          <a:r>
            <a:rPr lang="ru-RU" sz="1600" i="1" kern="1200" dirty="0" smtClean="0"/>
            <a:t>дотаций </a:t>
          </a:r>
          <a:r>
            <a:rPr lang="ru-RU" sz="1600" kern="1200" dirty="0" smtClean="0"/>
            <a:t>предприятиям</a:t>
          </a:r>
          <a:endParaRPr lang="ru-RU" sz="1600" kern="1200" dirty="0"/>
        </a:p>
      </dsp:txBody>
      <dsp:txXfrm>
        <a:off x="4039277" y="3694149"/>
        <a:ext cx="3885911" cy="453746"/>
      </dsp:txXfrm>
    </dsp:sp>
    <dsp:sp modelId="{D25CFDF3-EFA4-4E75-BD15-A7E47641982E}">
      <dsp:nvSpPr>
        <dsp:cNvPr id="0" name=""/>
        <dsp:cNvSpPr/>
      </dsp:nvSpPr>
      <dsp:spPr>
        <a:xfrm>
          <a:off x="3891245" y="741230"/>
          <a:ext cx="148031" cy="3853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53401"/>
              </a:lnTo>
              <a:lnTo>
                <a:pt x="148031" y="38534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2A18A6-4F70-4A40-9706-C15B47F1B474}">
      <dsp:nvSpPr>
        <dsp:cNvPr id="0" name=""/>
        <dsp:cNvSpPr/>
      </dsp:nvSpPr>
      <dsp:spPr>
        <a:xfrm>
          <a:off x="4039277" y="4332934"/>
          <a:ext cx="2098637" cy="5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Развитие </a:t>
          </a:r>
          <a:r>
            <a:rPr lang="ru-RU" sz="1600" i="1" kern="1200" dirty="0" smtClean="0"/>
            <a:t>инфраструктуры </a:t>
          </a:r>
          <a:endParaRPr lang="ru-RU" sz="1600" i="1" kern="1200" dirty="0"/>
        </a:p>
      </dsp:txBody>
      <dsp:txXfrm>
        <a:off x="4039277" y="4332934"/>
        <a:ext cx="2098637" cy="5233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2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052737"/>
            <a:ext cx="7918648" cy="2547714"/>
          </a:xfrm>
        </p:spPr>
        <p:txBody>
          <a:bodyPr/>
          <a:lstStyle/>
          <a:p>
            <a:r>
              <a:rPr lang="ru-RU" b="1" dirty="0" smtClean="0"/>
              <a:t>Государственный бюджет и государственный долг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5085184"/>
            <a:ext cx="3560440" cy="163373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Урок №17. </a:t>
            </a: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Подготовила: Дмитриева Ю.А., учитель истории и обществознания, МБОУ «СШ №56»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Как покрыть</a:t>
            </a:r>
            <a:r>
              <a:rPr lang="ru-RU" dirty="0" smtClean="0"/>
              <a:t> бюджетный дефицит?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Выписать из параграфа 10</a:t>
            </a:r>
          </a:p>
          <a:p>
            <a:pPr>
              <a:buNone/>
            </a:pPr>
            <a:r>
              <a:rPr lang="ru-RU" dirty="0" smtClean="0"/>
              <a:t>1. …</a:t>
            </a:r>
          </a:p>
          <a:p>
            <a:pPr>
              <a:buNone/>
            </a:pPr>
            <a:r>
              <a:rPr lang="ru-RU" dirty="0" smtClean="0"/>
              <a:t>2. … </a:t>
            </a:r>
          </a:p>
          <a:p>
            <a:pPr>
              <a:buNone/>
            </a:pPr>
            <a:r>
              <a:rPr lang="ru-RU" b="1" dirty="0" smtClean="0"/>
              <a:t>Факторы, влияющие на состояние ГБ:</a:t>
            </a:r>
          </a:p>
          <a:p>
            <a:r>
              <a:rPr lang="ru-RU" dirty="0" smtClean="0"/>
              <a:t>Долгосрочные тенденции налоговых поступлений и госрасходов</a:t>
            </a:r>
          </a:p>
          <a:p>
            <a:r>
              <a:rPr lang="ru-RU" dirty="0" smtClean="0"/>
              <a:t>Фаза экономического цикла в стране</a:t>
            </a:r>
          </a:p>
          <a:p>
            <a:r>
              <a:rPr lang="ru-RU" dirty="0" smtClean="0"/>
              <a:t>Текущая политика государства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Самостоятельная работа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II. </a:t>
            </a:r>
            <a:r>
              <a:rPr lang="ru-RU" u="sng" dirty="0" smtClean="0"/>
              <a:t>Г</a:t>
            </a:r>
            <a:r>
              <a:rPr lang="ru-RU" dirty="0" smtClean="0"/>
              <a:t>осударственный долг:</a:t>
            </a:r>
          </a:p>
          <a:p>
            <a:pPr>
              <a:buNone/>
            </a:pPr>
            <a:r>
              <a:rPr lang="ru-RU" dirty="0" smtClean="0"/>
              <a:t>1.Определение ГД.</a:t>
            </a:r>
          </a:p>
          <a:p>
            <a:pPr>
              <a:buNone/>
            </a:pPr>
            <a:r>
              <a:rPr lang="ru-RU" dirty="0" smtClean="0"/>
              <a:t>2.Обслуживание ГД.</a:t>
            </a:r>
          </a:p>
          <a:p>
            <a:pPr>
              <a:buNone/>
            </a:pPr>
            <a:r>
              <a:rPr lang="ru-RU" dirty="0" smtClean="0"/>
              <a:t>3. Виды ГД.</a:t>
            </a:r>
          </a:p>
          <a:p>
            <a:pPr>
              <a:buNone/>
            </a:pPr>
            <a:r>
              <a:rPr lang="ru-RU" dirty="0" smtClean="0"/>
              <a:t>4. Причины возникновения ГД.</a:t>
            </a:r>
          </a:p>
          <a:p>
            <a:pPr>
              <a:buNone/>
            </a:pPr>
            <a:r>
              <a:rPr lang="ru-RU" dirty="0" smtClean="0"/>
              <a:t>5. Реструктуризация ГД.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задание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Пар. 10, читать, отвечать на вопросы (устно)</a:t>
            </a:r>
          </a:p>
          <a:p>
            <a:r>
              <a:rPr lang="ru-RU" dirty="0" smtClean="0"/>
              <a:t>Дифференцированное </a:t>
            </a:r>
            <a:r>
              <a:rPr lang="ru-RU" dirty="0" err="1" smtClean="0"/>
              <a:t>д</a:t>
            </a:r>
            <a:r>
              <a:rPr lang="ru-RU" dirty="0" smtClean="0"/>
              <a:t>/</a:t>
            </a:r>
            <a:r>
              <a:rPr lang="ru-RU" dirty="0" err="1" smtClean="0"/>
              <a:t>з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1. базовый уровень: практ.4,5 </a:t>
            </a:r>
          </a:p>
          <a:p>
            <a:pPr>
              <a:buNone/>
            </a:pPr>
            <a:r>
              <a:rPr lang="ru-RU" dirty="0" smtClean="0"/>
              <a:t>2. усложненный уровень: </a:t>
            </a:r>
            <a:r>
              <a:rPr lang="ru-RU" dirty="0" err="1" smtClean="0"/>
              <a:t>практ</a:t>
            </a:r>
            <a:r>
              <a:rPr lang="ru-RU" dirty="0" smtClean="0"/>
              <a:t>. 2 (на оценку «5»)</a:t>
            </a:r>
          </a:p>
          <a:p>
            <a:pPr>
              <a:buNone/>
            </a:pPr>
            <a:r>
              <a:rPr lang="ru-RU" dirty="0" smtClean="0"/>
              <a:t>Развернутый план учить (для всех)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Развернутый план по теме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I. </a:t>
            </a:r>
            <a:r>
              <a:rPr lang="ru-RU" dirty="0" smtClean="0"/>
              <a:t>Государственный бюджет</a:t>
            </a:r>
          </a:p>
          <a:p>
            <a:pPr>
              <a:buNone/>
            </a:pPr>
            <a:r>
              <a:rPr lang="ru-RU" dirty="0" smtClean="0"/>
              <a:t>1.Определение ГБ.</a:t>
            </a:r>
          </a:p>
          <a:p>
            <a:pPr>
              <a:buNone/>
            </a:pPr>
            <a:r>
              <a:rPr lang="ru-RU" dirty="0" smtClean="0"/>
              <a:t>2. Составление ГБ.</a:t>
            </a:r>
          </a:p>
          <a:p>
            <a:pPr>
              <a:buNone/>
            </a:pPr>
            <a:r>
              <a:rPr lang="ru-RU" dirty="0" smtClean="0"/>
              <a:t>3. Бюджетная система РФ.</a:t>
            </a:r>
          </a:p>
          <a:p>
            <a:pPr>
              <a:buNone/>
            </a:pPr>
            <a:r>
              <a:rPr lang="ru-RU" dirty="0" smtClean="0"/>
              <a:t>4. Уровни ГБ.</a:t>
            </a:r>
          </a:p>
          <a:p>
            <a:pPr>
              <a:buNone/>
            </a:pPr>
            <a:r>
              <a:rPr lang="ru-RU" dirty="0" smtClean="0"/>
              <a:t>5. Состояния ГБ.</a:t>
            </a:r>
          </a:p>
          <a:p>
            <a:r>
              <a:rPr lang="en-US" dirty="0" smtClean="0"/>
              <a:t>II.</a:t>
            </a:r>
            <a:r>
              <a:rPr lang="ru-RU" dirty="0" smtClean="0"/>
              <a:t> </a:t>
            </a:r>
            <a:r>
              <a:rPr lang="ru-RU" dirty="0" smtClean="0"/>
              <a:t>Государственный </a:t>
            </a:r>
            <a:r>
              <a:rPr lang="ru-RU" dirty="0" smtClean="0"/>
              <a:t>долг</a:t>
            </a:r>
          </a:p>
          <a:p>
            <a:r>
              <a:rPr lang="ru-RU" dirty="0" smtClean="0"/>
              <a:t>1,2,3,4,5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такое государственный </a:t>
            </a:r>
            <a:r>
              <a:rPr lang="ru-RU" dirty="0" smtClean="0"/>
              <a:t>б</a:t>
            </a:r>
            <a:r>
              <a:rPr lang="ru-RU" dirty="0" smtClean="0"/>
              <a:t>юджет?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ГБ</a:t>
            </a:r>
            <a:r>
              <a:rPr lang="ru-RU" dirty="0" smtClean="0"/>
              <a:t> – смета доходов и расходов государства на определенный период времени (</a:t>
            </a:r>
            <a:r>
              <a:rPr lang="ru-RU" i="1" dirty="0" smtClean="0"/>
              <a:t>обычно на 1 год!</a:t>
            </a:r>
            <a:r>
              <a:rPr lang="ru-RU" dirty="0" smtClean="0"/>
              <a:t>), составленная с указанием источников поступления </a:t>
            </a:r>
            <a:r>
              <a:rPr lang="ru-RU" dirty="0" err="1" smtClean="0"/>
              <a:t>госдоходов</a:t>
            </a:r>
            <a:r>
              <a:rPr lang="ru-RU" dirty="0" smtClean="0"/>
              <a:t> и направлений, каналов расходования денег.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</a:t>
            </a:r>
            <a:r>
              <a:rPr lang="ru-RU" b="1" dirty="0" smtClean="0"/>
              <a:t>составляется</a:t>
            </a:r>
            <a:r>
              <a:rPr lang="ru-RU" dirty="0" smtClean="0"/>
              <a:t> госбюджет в РФ?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268760"/>
          <a:ext cx="7776864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99592" y="6093296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* В конце года составляется </a:t>
            </a:r>
            <a:r>
              <a:rPr lang="ru-RU" b="1" u="sng" dirty="0" smtClean="0"/>
              <a:t>отчет</a:t>
            </a:r>
            <a:r>
              <a:rPr lang="ru-RU" dirty="0" smtClean="0"/>
              <a:t> об исполнении бюджета (правительство)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643192" cy="70609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Составные части ГБ</a:t>
            </a:r>
            <a:endParaRPr lang="ru-RU" b="1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124744"/>
          <a:ext cx="8363272" cy="48574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 flipH="1">
            <a:off x="2267744" y="692696"/>
            <a:ext cx="28803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716016" y="692696"/>
            <a:ext cx="28803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такое бюджетная система РФ?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БС РФ </a:t>
            </a:r>
            <a:r>
              <a:rPr lang="ru-RU" dirty="0" smtClean="0"/>
              <a:t>– основанная на экономических отношениях и </a:t>
            </a:r>
            <a:r>
              <a:rPr lang="ru-RU" dirty="0" err="1" smtClean="0"/>
              <a:t>госустройстве</a:t>
            </a:r>
            <a:r>
              <a:rPr lang="ru-RU" dirty="0" smtClean="0"/>
              <a:t> РФ, регулируемая нормами права </a:t>
            </a:r>
            <a:r>
              <a:rPr lang="ru-RU" u="sng" dirty="0" smtClean="0"/>
              <a:t>совокупность</a:t>
            </a:r>
            <a:r>
              <a:rPr lang="ru-RU" dirty="0" smtClean="0"/>
              <a:t> </a:t>
            </a:r>
            <a:r>
              <a:rPr lang="ru-RU" b="1" i="1" dirty="0" smtClean="0"/>
              <a:t>федерального</a:t>
            </a:r>
            <a:r>
              <a:rPr lang="ru-RU" dirty="0" smtClean="0"/>
              <a:t> бюджета, бюджетов </a:t>
            </a:r>
            <a:r>
              <a:rPr lang="ru-RU" b="1" i="1" dirty="0" smtClean="0"/>
              <a:t>субъектов</a:t>
            </a:r>
            <a:r>
              <a:rPr lang="ru-RU" dirty="0" smtClean="0"/>
              <a:t> РФ, </a:t>
            </a:r>
            <a:r>
              <a:rPr lang="ru-RU" b="1" i="1" dirty="0" smtClean="0"/>
              <a:t>местных</a:t>
            </a:r>
            <a:r>
              <a:rPr lang="ru-RU" dirty="0" smtClean="0"/>
              <a:t> бюджетов и бюджетов </a:t>
            </a:r>
            <a:r>
              <a:rPr lang="ru-RU" b="1" i="1" dirty="0" smtClean="0"/>
              <a:t>государственных внебюджетных фондов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Уровни бюджета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352928" cy="504056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Федеральный</a:t>
            </a:r>
            <a:r>
              <a:rPr lang="ru-RU" dirty="0" smtClean="0"/>
              <a:t> бюджет составляется </a:t>
            </a:r>
            <a:r>
              <a:rPr lang="ru-RU" dirty="0" smtClean="0">
                <a:solidFill>
                  <a:schemeClr val="tx2"/>
                </a:solidFill>
              </a:rPr>
              <a:t>правительством РФ </a:t>
            </a:r>
            <a:r>
              <a:rPr lang="ru-RU" dirty="0" smtClean="0"/>
              <a:t>и утверждается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Федеральным собранием РФ.</a:t>
            </a:r>
          </a:p>
          <a:p>
            <a:r>
              <a:rPr lang="ru-RU" dirty="0" smtClean="0"/>
              <a:t>Бюджеты</a:t>
            </a:r>
            <a:r>
              <a:rPr lang="ru-RU" dirty="0" smtClean="0">
                <a:solidFill>
                  <a:srgbClr val="FF0000"/>
                </a:solidFill>
              </a:rPr>
              <a:t> субъектов РФ </a:t>
            </a:r>
            <a:r>
              <a:rPr lang="ru-RU" dirty="0" smtClean="0"/>
              <a:t>составляются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/>
                </a:solidFill>
              </a:rPr>
              <a:t>правительством </a:t>
            </a:r>
            <a:r>
              <a:rPr lang="ru-RU" dirty="0" smtClean="0">
                <a:solidFill>
                  <a:schemeClr val="tx2"/>
                </a:solidFill>
              </a:rPr>
              <a:t>субъектов РФ 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smtClean="0"/>
              <a:t>и утверждаются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государственными собраниями, областными думами </a:t>
            </a:r>
            <a:r>
              <a:rPr lang="ru-RU" dirty="0" smtClean="0"/>
              <a:t>и т.д.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Местные</a:t>
            </a:r>
            <a:r>
              <a:rPr lang="ru-RU" dirty="0" smtClean="0"/>
              <a:t> бюджеты составляются </a:t>
            </a:r>
            <a:r>
              <a:rPr lang="ru-RU" dirty="0" smtClean="0">
                <a:solidFill>
                  <a:schemeClr val="tx2"/>
                </a:solidFill>
              </a:rPr>
              <a:t>городскими, сельскими администрациями во главе с мэрами, старостами </a:t>
            </a:r>
            <a:r>
              <a:rPr lang="ru-RU" dirty="0" smtClean="0"/>
              <a:t>и утверждаются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районными советами, муниципальными комитетами </a:t>
            </a:r>
            <a:r>
              <a:rPr lang="ru-RU" dirty="0" smtClean="0"/>
              <a:t>и др.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Бюджеты государственных внебюджетных фондов </a:t>
            </a:r>
            <a:r>
              <a:rPr lang="ru-RU" dirty="0" smtClean="0"/>
              <a:t>– это…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Пенсионный фонд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Фонд социального страхования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Фонд обязательного медицинского страхования</a:t>
            </a:r>
          </a:p>
          <a:p>
            <a:pPr marL="514350" indent="-514350">
              <a:buNone/>
            </a:pPr>
            <a:endParaRPr lang="ru-RU" dirty="0"/>
          </a:p>
        </p:txBody>
      </p:sp>
      <p:pic>
        <p:nvPicPr>
          <p:cNvPr id="5" name="Рисунок 4" descr="12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3861048"/>
            <a:ext cx="4744764" cy="2664296"/>
          </a:xfrm>
          <a:prstGeom prst="rect">
            <a:avLst/>
          </a:prstGeom>
        </p:spPr>
      </p:pic>
      <p:pic>
        <p:nvPicPr>
          <p:cNvPr id="6" name="Рисунок 5" descr="1365770650_emblema_tfoms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76256" y="4365104"/>
            <a:ext cx="2267744" cy="2061585"/>
          </a:xfrm>
          <a:prstGeom prst="rect">
            <a:avLst/>
          </a:prstGeom>
        </p:spPr>
      </p:pic>
      <p:pic>
        <p:nvPicPr>
          <p:cNvPr id="4" name="Рисунок 3" descr="logo-pfr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3861048"/>
            <a:ext cx="2682861" cy="273630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Состояния</a:t>
            </a:r>
            <a:r>
              <a:rPr lang="ru-RU" dirty="0" smtClean="0"/>
              <a:t> госбюджета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Сбалансированный</a:t>
            </a:r>
            <a:r>
              <a:rPr lang="ru-RU" dirty="0" smtClean="0"/>
              <a:t> (Р = Д)*</a:t>
            </a:r>
          </a:p>
          <a:p>
            <a:r>
              <a:rPr lang="ru-RU" b="1" dirty="0" smtClean="0"/>
              <a:t>Дефицитный </a:t>
            </a:r>
            <a:r>
              <a:rPr lang="ru-RU" dirty="0" smtClean="0"/>
              <a:t>(Р</a:t>
            </a:r>
            <a:r>
              <a:rPr lang="en-US" dirty="0" smtClean="0"/>
              <a:t>&lt;</a:t>
            </a:r>
            <a:r>
              <a:rPr lang="ru-RU" dirty="0" smtClean="0"/>
              <a:t>Д) </a:t>
            </a:r>
            <a:r>
              <a:rPr lang="ru-RU" dirty="0" smtClean="0">
                <a:sym typeface="Wingdings" pitchFamily="2" charset="2"/>
              </a:rPr>
              <a:t> </a:t>
            </a:r>
            <a:endParaRPr lang="ru-RU" dirty="0" smtClean="0"/>
          </a:p>
          <a:p>
            <a:r>
              <a:rPr lang="ru-RU" b="1" dirty="0" err="1" smtClean="0"/>
              <a:t>Профицитный</a:t>
            </a:r>
            <a:r>
              <a:rPr lang="ru-RU" dirty="0" smtClean="0"/>
              <a:t> (Р</a:t>
            </a:r>
            <a:r>
              <a:rPr lang="en-US" dirty="0" smtClean="0"/>
              <a:t>&gt;</a:t>
            </a:r>
            <a:r>
              <a:rPr lang="ru-RU" dirty="0" smtClean="0"/>
              <a:t>Д) </a:t>
            </a:r>
            <a:r>
              <a:rPr lang="ru-RU" dirty="0" smtClean="0">
                <a:sym typeface="Wingdings" pitchFamily="2" charset="2"/>
              </a:rPr>
              <a:t>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*Самое оптимальное состояние бюджета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409</Words>
  <Application>Microsoft Office PowerPoint</Application>
  <PresentationFormat>Экран (4:3)</PresentationFormat>
  <Paragraphs>69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Государственный бюджет и государственный долг</vt:lpstr>
      <vt:lpstr>Развернутый план по теме урока</vt:lpstr>
      <vt:lpstr>Что такое государственный бюджет? </vt:lpstr>
      <vt:lpstr>Как составляется госбюджет в РФ? </vt:lpstr>
      <vt:lpstr>Составные части ГБ</vt:lpstr>
      <vt:lpstr>Что такое бюджетная система РФ? </vt:lpstr>
      <vt:lpstr>Уровни бюджета</vt:lpstr>
      <vt:lpstr>Бюджеты государственных внебюджетных фондов – это…</vt:lpstr>
      <vt:lpstr>Состояния госбюджета</vt:lpstr>
      <vt:lpstr>Как покрыть бюджетный дефицит? </vt:lpstr>
      <vt:lpstr>Самостоятельная работа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Государственный бюджет и государственный долг</dc:title>
  <dc:creator>Юлия Одуван</dc:creator>
  <cp:lastModifiedBy>Сергей</cp:lastModifiedBy>
  <cp:revision>6</cp:revision>
  <dcterms:created xsi:type="dcterms:W3CDTF">2016-11-08T17:37:01Z</dcterms:created>
  <dcterms:modified xsi:type="dcterms:W3CDTF">2016-11-08T18:31:00Z</dcterms:modified>
</cp:coreProperties>
</file>