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21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7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08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13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61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9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3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56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6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86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12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648F0-AB8F-4D50-B444-445DFEE2CF54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04145-352B-4B8D-9EA0-843C4A2D0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33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" y="0"/>
            <a:ext cx="9222914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76672"/>
            <a:ext cx="8280920" cy="6381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87391" y="476672"/>
            <a:ext cx="8410380" cy="62646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500" b="1" spc="50" dirty="0" smtClean="0">
                <a:ln w="57150">
                  <a:solidFill>
                    <a:srgbClr val="00B0F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АРКТИЧЕСКОЕ  ПУТЕШЕСТВИЕ</a:t>
            </a:r>
            <a:endParaRPr lang="ru-RU" sz="6500" b="1" cap="none" spc="50" dirty="0">
              <a:ln w="57150">
                <a:solidFill>
                  <a:srgbClr val="00B0F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467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" y="0"/>
            <a:ext cx="9222914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29100"/>
              </p:ext>
            </p:extLst>
          </p:nvPr>
        </p:nvGraphicFramePr>
        <p:xfrm>
          <a:off x="261877" y="188640"/>
          <a:ext cx="8712968" cy="5558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116"/>
                <a:gridCol w="2499991"/>
                <a:gridCol w="2232248"/>
                <a:gridCol w="2314613"/>
              </a:tblGrid>
              <a:tr h="4700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НАЗВАНИЕ СТАНЦИИ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КЛАСС</a:t>
                      </a:r>
                    </a:p>
                    <a:p>
                      <a:pPr algn="ctr"/>
                      <a:r>
                        <a:rPr lang="ru-RU" sz="1400" dirty="0" smtClean="0"/>
                        <a:t>«ЗАТЕЙНИКИ»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«А» КЛАСС</a:t>
                      </a:r>
                    </a:p>
                    <a:p>
                      <a:pPr algn="ctr"/>
                      <a:r>
                        <a:rPr lang="ru-RU" sz="1400" dirty="0" smtClean="0"/>
                        <a:t>«АПЕЛЬСИН»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«Б» КЛАСС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«ВЕРНЫЕ ДРУЗЬЯ УМКИ»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«Тропа доверия»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 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(конкурс «Гостиная для Умки»)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место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(игра «Тропа доверия»)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«Мой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край Ямал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«В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гостях у </a:t>
                      </a:r>
                      <a:r>
                        <a:rPr lang="ru-RU" sz="12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Хомани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«В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гостях у </a:t>
                      </a:r>
                    </a:p>
                    <a:p>
                      <a:pPr algn="ctr"/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Ямал </a:t>
                      </a:r>
                      <a:r>
                        <a:rPr lang="ru-RU" sz="12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Ири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«Северные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потехи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«Боевое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братство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место 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«Колесо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изобретений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место 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«Экологическая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экспедиция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 </a:t>
                      </a:r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(игра)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место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(конкурс «</a:t>
                      </a:r>
                      <a:r>
                        <a:rPr lang="ru-RU" sz="12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ЭКОмода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место (игра)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место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(конкурс «</a:t>
                      </a:r>
                      <a:r>
                        <a:rPr lang="ru-RU" sz="12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ЭКОмода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»)</a:t>
                      </a:r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(игра)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место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(конкурс «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ЭКОмода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8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баллов</a:t>
                      </a:r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r>
                        <a:rPr lang="ru-RU" sz="18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</a:t>
                      </a:r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баллов 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074">
                <a:tc>
                  <a:txBody>
                    <a:bodyPr/>
                    <a:lstStyle/>
                    <a:p>
                      <a:pPr algn="ctr"/>
                      <a:endParaRPr lang="ru-RU" sz="1200" b="1" u="sng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u="non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lang="ru-RU" sz="1200" b="1" u="none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u="sng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lang="ru-RU" sz="1800" b="1" u="sng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u="sng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18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lang="ru-RU" sz="1800" b="1" u="sng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место</a:t>
                      </a:r>
                      <a:endParaRPr kumimoji="0" lang="ru-RU" sz="18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309613"/>
            <a:ext cx="2438405" cy="1548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169147"/>
            <a:ext cx="1171980" cy="16888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661248"/>
            <a:ext cx="1944216" cy="125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8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" y="0"/>
            <a:ext cx="9222914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9975"/>
              </p:ext>
            </p:extLst>
          </p:nvPr>
        </p:nvGraphicFramePr>
        <p:xfrm>
          <a:off x="467544" y="1268760"/>
          <a:ext cx="8400936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168"/>
                <a:gridCol w="2051391"/>
                <a:gridCol w="1392015"/>
                <a:gridCol w="2398175"/>
                <a:gridCol w="16801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УЧАЩИЙСЯ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«ЗНАТОК»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«ПУТЕШЕСТВЕННИК»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БАННИКОВА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АНАСТАСИЯ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медали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(8</a:t>
                      </a:r>
                      <a:r>
                        <a:rPr lang="ru-RU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баллов)</a:t>
                      </a:r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медали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(3 балла)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баллов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«А» </a:t>
                      </a:r>
                      <a:b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ЩУКЛИНА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МИЛАНА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медаль</a:t>
                      </a:r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(2</a:t>
                      </a:r>
                      <a:r>
                        <a:rPr lang="ru-RU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балла)</a:t>
                      </a:r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медалей</a:t>
                      </a:r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(8 баллов)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баллов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«Б»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БОГАЧЕВА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ВЕРОНИКА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медали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(8</a:t>
                      </a:r>
                      <a:r>
                        <a:rPr lang="ru-RU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баллов)</a:t>
                      </a:r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медали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(4 </a:t>
                      </a:r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балла)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баллов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91075" y="260648"/>
            <a:ext cx="81618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28575">
                  <a:solidFill>
                    <a:srgbClr val="0070C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ЛУЧШИЕ ДРУЗЬЯ УМКИ</a:t>
            </a:r>
            <a:endParaRPr lang="ru-RU" sz="6000" b="1" cap="none" spc="50" dirty="0">
              <a:ln w="28575">
                <a:solidFill>
                  <a:srgbClr val="0070C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791489"/>
            <a:ext cx="2132856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74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47" y="-16011"/>
            <a:ext cx="922291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3"/>
            <a:ext cx="7272808" cy="672535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98964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240</Words>
  <Application>Microsoft Office PowerPoint</Application>
  <PresentationFormat>Экран (4:3)</PresentationFormat>
  <Paragraphs>115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 Тренькова</dc:creator>
  <cp:lastModifiedBy>Н Тренькова</cp:lastModifiedBy>
  <cp:revision>9</cp:revision>
  <dcterms:created xsi:type="dcterms:W3CDTF">2017-05-18T16:47:34Z</dcterms:created>
  <dcterms:modified xsi:type="dcterms:W3CDTF">2017-05-18T18:17:16Z</dcterms:modified>
</cp:coreProperties>
</file>