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99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5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97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273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27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0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6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5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605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68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8E4D7-AC03-4EC4-BBD2-7460A8994A1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42250-7F57-479B-82F6-4BC2A1537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1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927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 Тренькова</dc:creator>
  <cp:lastModifiedBy>Н Тренькова</cp:lastModifiedBy>
  <cp:revision>1</cp:revision>
  <dcterms:created xsi:type="dcterms:W3CDTF">2017-03-31T08:44:44Z</dcterms:created>
  <dcterms:modified xsi:type="dcterms:W3CDTF">2017-03-31T08:45:14Z</dcterms:modified>
</cp:coreProperties>
</file>