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64" r:id="rId3"/>
    <p:sldId id="263" r:id="rId4"/>
    <p:sldId id="265" r:id="rId5"/>
    <p:sldId id="266" r:id="rId6"/>
    <p:sldId id="267" r:id="rId7"/>
    <p:sldId id="268" r:id="rId8"/>
    <p:sldId id="271" r:id="rId9"/>
    <p:sldId id="272" r:id="rId10"/>
    <p:sldId id="273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935F-1DBF-4C16-A5B0-6EEA65BD407F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B2927-345A-43EF-9B82-50A531D97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17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97BC1-1887-40BE-9AD7-3D5A875A24D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E4A02-5BD7-475A-9C66-13F265F14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 по математике\8473_html_m685e66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500042"/>
            <a:ext cx="578647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МКДОУ ЦРР-детский сад №18 г. Россоши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Весёлая математика»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(для воспитанников средней группы)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Чурина В. Я.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езентация по математике\Child-Develop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 по математике\POK2724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2348880"/>
            <a:ext cx="6572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Молодцы!!!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езентация по математик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2286016" cy="2786082"/>
          </a:xfrm>
          <a:prstGeom prst="rect">
            <a:avLst/>
          </a:prstGeom>
          <a:noFill/>
        </p:spPr>
      </p:pic>
      <p:pic>
        <p:nvPicPr>
          <p:cNvPr id="3" name="Picture 3" descr="C:\Users\User\Desktop\презентация по математике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57166"/>
            <a:ext cx="2643206" cy="2643206"/>
          </a:xfrm>
          <a:prstGeom prst="rect">
            <a:avLst/>
          </a:prstGeom>
          <a:noFill/>
        </p:spPr>
      </p:pic>
      <p:pic>
        <p:nvPicPr>
          <p:cNvPr id="4" name="Picture 4" descr="C:\Users\User\Desktop\презентация по математике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785794"/>
            <a:ext cx="2575806" cy="2857520"/>
          </a:xfrm>
          <a:prstGeom prst="rect">
            <a:avLst/>
          </a:prstGeom>
          <a:noFill/>
        </p:spPr>
      </p:pic>
      <p:pic>
        <p:nvPicPr>
          <p:cNvPr id="5" name="Picture 5" descr="C:\Users\User\Desktop\презентация по математике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919928"/>
            <a:ext cx="2214578" cy="2723782"/>
          </a:xfrm>
          <a:prstGeom prst="rect">
            <a:avLst/>
          </a:prstGeom>
          <a:noFill/>
        </p:spPr>
      </p:pic>
      <p:pic>
        <p:nvPicPr>
          <p:cNvPr id="6" name="Picture 2" descr="C:\Users\User\Desktop\презентация по математике\sign-40876_64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7" y="3786190"/>
            <a:ext cx="164307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езентация по математик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2214579" cy="2786082"/>
          </a:xfrm>
          <a:prstGeom prst="rect">
            <a:avLst/>
          </a:prstGeom>
          <a:noFill/>
        </p:spPr>
      </p:pic>
      <p:pic>
        <p:nvPicPr>
          <p:cNvPr id="3" name="Picture 3" descr="C:\Users\User\Desktop\презентация по математике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57166"/>
            <a:ext cx="2643206" cy="2643206"/>
          </a:xfrm>
          <a:prstGeom prst="rect">
            <a:avLst/>
          </a:prstGeom>
          <a:noFill/>
        </p:spPr>
      </p:pic>
      <p:pic>
        <p:nvPicPr>
          <p:cNvPr id="4" name="Picture 4" descr="C:\Users\User\Desktop\презентация по математике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85728"/>
            <a:ext cx="2575806" cy="2857520"/>
          </a:xfrm>
          <a:prstGeom prst="rect">
            <a:avLst/>
          </a:prstGeom>
          <a:noFill/>
        </p:spPr>
      </p:pic>
      <p:pic>
        <p:nvPicPr>
          <p:cNvPr id="5" name="Picture 5" descr="C:\Users\User\Desktop\презентация по математике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429000"/>
            <a:ext cx="2214578" cy="2723782"/>
          </a:xfrm>
          <a:prstGeom prst="rect">
            <a:avLst/>
          </a:prstGeom>
          <a:noFill/>
        </p:spPr>
      </p:pic>
      <p:pic>
        <p:nvPicPr>
          <p:cNvPr id="1026" name="Picture 2" descr="C:\Users\User\Desktop\презентация по математике\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3429000"/>
            <a:ext cx="2041346" cy="2652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езентация по математике\срав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2852"/>
            <a:ext cx="9144000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езентация по математике\4625460_e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876"/>
            <a:ext cx="2619370" cy="2619370"/>
          </a:xfrm>
          <a:prstGeom prst="rect">
            <a:avLst/>
          </a:prstGeom>
          <a:noFill/>
        </p:spPr>
      </p:pic>
      <p:pic>
        <p:nvPicPr>
          <p:cNvPr id="5" name="Picture 4" descr="C:\Users\User\Desktop\презентация по математике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856094"/>
            <a:ext cx="3429024" cy="2501864"/>
          </a:xfrm>
          <a:prstGeom prst="rect">
            <a:avLst/>
          </a:prstGeom>
          <a:noFill/>
        </p:spPr>
      </p:pic>
      <p:pic>
        <p:nvPicPr>
          <p:cNvPr id="1026" name="Picture 2" descr="C:\Users\User\Desktop\презентация по математике\треуголь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57166"/>
            <a:ext cx="3143272" cy="2987665"/>
          </a:xfrm>
          <a:prstGeom prst="rect">
            <a:avLst/>
          </a:prstGeom>
          <a:noFill/>
        </p:spPr>
      </p:pic>
      <p:pic>
        <p:nvPicPr>
          <p:cNvPr id="1027" name="Picture 3" descr="C:\Users\User\Desktop\презентация по математике\3_(3)_139153531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642918"/>
            <a:ext cx="3613607" cy="2628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езентация по математике\1289479916_tren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8858312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 по математике\карандаш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8858280" cy="607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 по математике\градусн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888" y="714356"/>
            <a:ext cx="6372225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 по математике\слева-справ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Вячеслав</cp:lastModifiedBy>
  <cp:revision>51</cp:revision>
  <dcterms:created xsi:type="dcterms:W3CDTF">2015-09-08T11:49:11Z</dcterms:created>
  <dcterms:modified xsi:type="dcterms:W3CDTF">2017-09-06T18:03:12Z</dcterms:modified>
</cp:coreProperties>
</file>