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0"/>
  </p:notesMasterIdLst>
  <p:sldIdLst>
    <p:sldId id="265" r:id="rId2"/>
    <p:sldId id="268" r:id="rId3"/>
    <p:sldId id="273" r:id="rId4"/>
    <p:sldId id="272" r:id="rId5"/>
    <p:sldId id="275" r:id="rId6"/>
    <p:sldId id="276" r:id="rId7"/>
    <p:sldId id="277" r:id="rId8"/>
    <p:sldId id="27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96" y="-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14B842-15BB-44CB-BE30-C1F2D3AA0172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5681AC-53D1-4E55-8640-FABC25D8CC1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7168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923CC6ED-E450-4531-B4C4-EF42D6E7FB15}" type="slidenum">
              <a:rPr lang="ru-RU" smtClean="0"/>
              <a:pPr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D5C3345-5569-4167-89E0-680063E5023D}" type="slidenum">
              <a:rPr lang="ru-RU">
                <a:latin typeface="Arial" charset="0"/>
              </a:rPr>
              <a:pPr/>
              <a:t>2</a:t>
            </a:fld>
            <a:endParaRPr lang="ru-RU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5364F2C-0259-46B2-8C77-CE57ACCA3A0C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8954B38-25FD-437B-9302-9BB41640C7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364F2C-0259-46B2-8C77-CE57ACCA3A0C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954B38-25FD-437B-9302-9BB41640C7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364F2C-0259-46B2-8C77-CE57ACCA3A0C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954B38-25FD-437B-9302-9BB41640C7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364F2C-0259-46B2-8C77-CE57ACCA3A0C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954B38-25FD-437B-9302-9BB41640C7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364F2C-0259-46B2-8C77-CE57ACCA3A0C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954B38-25FD-437B-9302-9BB41640C7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364F2C-0259-46B2-8C77-CE57ACCA3A0C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954B38-25FD-437B-9302-9BB41640C7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364F2C-0259-46B2-8C77-CE57ACCA3A0C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954B38-25FD-437B-9302-9BB41640C7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364F2C-0259-46B2-8C77-CE57ACCA3A0C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954B38-25FD-437B-9302-9BB41640C7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364F2C-0259-46B2-8C77-CE57ACCA3A0C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954B38-25FD-437B-9302-9BB41640C7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5364F2C-0259-46B2-8C77-CE57ACCA3A0C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954B38-25FD-437B-9302-9BB41640C7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5364F2C-0259-46B2-8C77-CE57ACCA3A0C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8954B38-25FD-437B-9302-9BB41640C7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5364F2C-0259-46B2-8C77-CE57ACCA3A0C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8954B38-25FD-437B-9302-9BB41640C71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slide" Target="slide8.xml"/><Relationship Id="rId4" Type="http://schemas.openxmlformats.org/officeDocument/2006/relationships/image" Target="../media/image3.png"/><Relationship Id="rId9" Type="http://schemas.openxmlformats.org/officeDocument/2006/relationships/image" Target="../media/image7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3" Type="http://schemas.openxmlformats.org/officeDocument/2006/relationships/slide" Target="slide2.xml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4" Type="http://schemas.openxmlformats.org/officeDocument/2006/relationships/image" Target="../media/image4.png"/><Relationship Id="rId9" Type="http://schemas.openxmlformats.org/officeDocument/2006/relationships/image" Target="../media/image7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gif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1556792"/>
            <a:ext cx="3889375" cy="80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736" y="2564904"/>
            <a:ext cx="5111750" cy="106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27" descr="кнопка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51720" y="5733256"/>
            <a:ext cx="755650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34" descr="klip_107_отр-40а_adr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-171400"/>
            <a:ext cx="2322512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7" descr="кнопка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6154737"/>
            <a:ext cx="755650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7" descr="кнопка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87624" y="6154737"/>
            <a:ext cx="755650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2123728" y="476672"/>
            <a:ext cx="464256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Математика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3" name="Picture 34" descr="klip_107_отр-40а_adr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5614997">
            <a:off x="6616507" y="-56196"/>
            <a:ext cx="2322512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коты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092280" y="3284984"/>
            <a:ext cx="1704975" cy="2080815"/>
          </a:xfrm>
          <a:prstGeom prst="rect">
            <a:avLst/>
          </a:prstGeom>
        </p:spPr>
      </p:pic>
      <p:pic>
        <p:nvPicPr>
          <p:cNvPr id="15" name="Рисунок 14" descr="заяц.g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0" y="3717032"/>
            <a:ext cx="2114550" cy="19442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Прямоугольник 17"/>
          <p:cNvSpPr/>
          <p:nvPr/>
        </p:nvSpPr>
        <p:spPr>
          <a:xfrm>
            <a:off x="1331640" y="3933056"/>
            <a:ext cx="6840760" cy="86177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Устный счёт  во 2 классе</a:t>
            </a:r>
          </a:p>
          <a:p>
            <a:pPr algn="ctr"/>
            <a:r>
              <a:rPr lang="ru-RU" sz="1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№1</a:t>
            </a:r>
            <a:endParaRPr lang="ru-RU" sz="1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7" descr="кнопка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050" y="5732463"/>
            <a:ext cx="75565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0" descr="ptiza_28_y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388" y="2565400"/>
            <a:ext cx="1046162" cy="131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34" descr="klip_107_отр-40а_adr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-171450"/>
            <a:ext cx="2322513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27" descr="кнопка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6154738"/>
            <a:ext cx="755650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27" descr="кнопка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450" y="6154738"/>
            <a:ext cx="755650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34" descr="klip_107_отр-40а_adr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 flipH="1">
            <a:off x="6876256" y="0"/>
            <a:ext cx="2267744" cy="3235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Рисунок 13" descr="коты.gif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64288" y="4005064"/>
            <a:ext cx="1704975" cy="208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заяц.g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0" y="4293096"/>
            <a:ext cx="2114550" cy="1581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/>
          <p:cNvSpPr txBox="1"/>
          <p:nvPr/>
        </p:nvSpPr>
        <p:spPr>
          <a:xfrm>
            <a:off x="899592" y="1628800"/>
            <a:ext cx="6408712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Подумай!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Задача. Осёл, козёл и косолапый Мишка получили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 хорошее исполнение музыки  призы: сено, капусту,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мёд. Но как ни странно осёл выбрал себе не сено,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 капусту, а козёл тоже не взял себе капусту.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Кто какой приз взял?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75856" y="3789040"/>
            <a:ext cx="3960440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Рассуждаем: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Осёл:   мёд 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Козёл-  сено 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Мишка - капусту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65527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317500" algn="l"/>
              </a:tabLst>
            </a:pPr>
            <a:endParaRPr lang="ru-RU" sz="2800" b="1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317500" algn="l"/>
              </a:tabLst>
            </a:pPr>
            <a:r>
              <a:rPr lang="ru-RU" sz="36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Подумай!</a:t>
            </a:r>
          </a:p>
          <a:p>
            <a:pPr marL="514350" lvl="0" indent="-514350" algn="just" fontAlgn="base">
              <a:spcBef>
                <a:spcPct val="0"/>
              </a:spcBef>
              <a:spcAft>
                <a:spcPct val="0"/>
              </a:spcAft>
              <a:buAutoNum type="arabicPeriod"/>
              <a:tabLst>
                <a:tab pos="317500" algn="l"/>
              </a:tabLst>
            </a:pPr>
            <a:r>
              <a:rPr lang="ru-RU" sz="2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Сколько ушей у 5 мышей?</a:t>
            </a:r>
          </a:p>
          <a:p>
            <a:pPr marL="514350" lvl="0" indent="-514350" algn="just" fontAlgn="base">
              <a:spcBef>
                <a:spcPct val="0"/>
              </a:spcBef>
              <a:spcAft>
                <a:spcPct val="0"/>
              </a:spcAft>
              <a:buAutoNum type="arabicPeriod"/>
              <a:tabLst>
                <a:tab pos="317500" algn="l"/>
              </a:tabLst>
            </a:pPr>
            <a:r>
              <a:rPr lang="ru-RU" sz="2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сколько хвостиков у 7 котиков? </a:t>
            </a:r>
            <a:endParaRPr lang="ru-RU" sz="2800" b="1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652120" y="0"/>
            <a:ext cx="3491880" cy="3212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51520" y="2636913"/>
            <a:ext cx="6606480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300"/>
              </a:lnSpc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Во дворе были куры и овцы. 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>
              <a:lnSpc>
                <a:spcPts val="3300"/>
              </a:lnSpc>
            </a:pPr>
            <a:r>
              <a:rPr lang="ru-RU" sz="24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них 3 головы и 8 ног. Сколько было кур и сколько овец?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940152" y="3789040"/>
            <a:ext cx="1152128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7236296" y="3140968"/>
            <a:ext cx="1152128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овц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4509120"/>
            <a:ext cx="3368421" cy="216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143000" y="1828800"/>
            <a:ext cx="7412038" cy="2689225"/>
            <a:chOff x="672" y="1584"/>
            <a:chExt cx="4669" cy="1694"/>
          </a:xfrm>
        </p:grpSpPr>
        <p:sp>
          <p:nvSpPr>
            <p:cNvPr id="13417" name="Oval 3"/>
            <p:cNvSpPr>
              <a:spLocks noChangeArrowheads="1"/>
            </p:cNvSpPr>
            <p:nvPr/>
          </p:nvSpPr>
          <p:spPr bwMode="auto">
            <a:xfrm>
              <a:off x="1969" y="2572"/>
              <a:ext cx="784" cy="706"/>
            </a:xfrm>
            <a:prstGeom prst="ellipse">
              <a:avLst/>
            </a:prstGeom>
            <a:gradFill rotWithShape="1">
              <a:gsLst>
                <a:gs pos="0">
                  <a:srgbClr val="E2FFC5"/>
                </a:gs>
                <a:gs pos="100000">
                  <a:srgbClr val="A5E9A5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3418" name="Oval 4"/>
            <p:cNvSpPr>
              <a:spLocks noChangeArrowheads="1"/>
            </p:cNvSpPr>
            <p:nvPr/>
          </p:nvSpPr>
          <p:spPr bwMode="auto">
            <a:xfrm>
              <a:off x="933" y="2164"/>
              <a:ext cx="741" cy="706"/>
            </a:xfrm>
            <a:prstGeom prst="ellipse">
              <a:avLst/>
            </a:prstGeom>
            <a:gradFill rotWithShape="1">
              <a:gsLst>
                <a:gs pos="0">
                  <a:srgbClr val="E2FFC5"/>
                </a:gs>
                <a:gs pos="100000">
                  <a:srgbClr val="A5E9A5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3419" name="Oval 5"/>
            <p:cNvSpPr>
              <a:spLocks noChangeArrowheads="1"/>
            </p:cNvSpPr>
            <p:nvPr/>
          </p:nvSpPr>
          <p:spPr bwMode="auto">
            <a:xfrm>
              <a:off x="1456" y="2455"/>
              <a:ext cx="740" cy="705"/>
            </a:xfrm>
            <a:prstGeom prst="ellipse">
              <a:avLst/>
            </a:prstGeom>
            <a:solidFill>
              <a:srgbClr val="E2FFC5"/>
            </a:solidFill>
            <a:ln w="9525" algn="ctr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3420" name="Oval 6"/>
            <p:cNvSpPr>
              <a:spLocks noChangeArrowheads="1"/>
            </p:cNvSpPr>
            <p:nvPr/>
          </p:nvSpPr>
          <p:spPr bwMode="auto">
            <a:xfrm>
              <a:off x="5088" y="2688"/>
              <a:ext cx="253" cy="266"/>
            </a:xfrm>
            <a:prstGeom prst="ellipse">
              <a:avLst/>
            </a:prstGeom>
            <a:gradFill rotWithShape="1">
              <a:gsLst>
                <a:gs pos="0">
                  <a:srgbClr val="E2FFC5"/>
                </a:gs>
                <a:gs pos="100000">
                  <a:srgbClr val="A5E9A5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3421" name="Oval 7"/>
            <p:cNvSpPr>
              <a:spLocks noChangeArrowheads="1"/>
            </p:cNvSpPr>
            <p:nvPr/>
          </p:nvSpPr>
          <p:spPr bwMode="auto">
            <a:xfrm>
              <a:off x="4635" y="2414"/>
              <a:ext cx="567" cy="538"/>
            </a:xfrm>
            <a:prstGeom prst="ellipse">
              <a:avLst/>
            </a:prstGeom>
            <a:solidFill>
              <a:srgbClr val="E2FFC5"/>
            </a:solidFill>
            <a:ln w="9525" algn="ctr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3422" name="Oval 8"/>
            <p:cNvSpPr>
              <a:spLocks noChangeArrowheads="1"/>
            </p:cNvSpPr>
            <p:nvPr/>
          </p:nvSpPr>
          <p:spPr bwMode="auto">
            <a:xfrm>
              <a:off x="4200" y="2290"/>
              <a:ext cx="567" cy="538"/>
            </a:xfrm>
            <a:prstGeom prst="ellipse">
              <a:avLst/>
            </a:prstGeom>
            <a:gradFill rotWithShape="1">
              <a:gsLst>
                <a:gs pos="0">
                  <a:srgbClr val="E2FFC5"/>
                </a:gs>
                <a:gs pos="100000">
                  <a:srgbClr val="A5E9A5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3423" name="Oval 9"/>
            <p:cNvSpPr>
              <a:spLocks noChangeArrowheads="1"/>
            </p:cNvSpPr>
            <p:nvPr/>
          </p:nvSpPr>
          <p:spPr bwMode="auto">
            <a:xfrm>
              <a:off x="3634" y="2164"/>
              <a:ext cx="654" cy="622"/>
            </a:xfrm>
            <a:prstGeom prst="ellipse">
              <a:avLst/>
            </a:prstGeom>
            <a:solidFill>
              <a:srgbClr val="E2FFC5"/>
            </a:solidFill>
            <a:ln w="9525" algn="ctr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3424" name="Oval 10"/>
            <p:cNvSpPr>
              <a:spLocks noChangeArrowheads="1"/>
            </p:cNvSpPr>
            <p:nvPr/>
          </p:nvSpPr>
          <p:spPr bwMode="auto">
            <a:xfrm>
              <a:off x="3154" y="2331"/>
              <a:ext cx="653" cy="621"/>
            </a:xfrm>
            <a:prstGeom prst="ellipse">
              <a:avLst/>
            </a:prstGeom>
            <a:gradFill rotWithShape="1">
              <a:gsLst>
                <a:gs pos="0">
                  <a:srgbClr val="E2FFC5"/>
                </a:gs>
                <a:gs pos="100000">
                  <a:srgbClr val="A5E9A5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3425" name="Oval 11"/>
            <p:cNvSpPr>
              <a:spLocks noChangeArrowheads="1"/>
            </p:cNvSpPr>
            <p:nvPr/>
          </p:nvSpPr>
          <p:spPr bwMode="auto">
            <a:xfrm>
              <a:off x="2675" y="2579"/>
              <a:ext cx="697" cy="663"/>
            </a:xfrm>
            <a:prstGeom prst="ellipse">
              <a:avLst/>
            </a:prstGeom>
            <a:solidFill>
              <a:srgbClr val="E2FFC5"/>
            </a:solidFill>
            <a:ln w="9525" algn="ctr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grpSp>
          <p:nvGrpSpPr>
            <p:cNvPr id="3" name="Group 12"/>
            <p:cNvGrpSpPr>
              <a:grpSpLocks/>
            </p:cNvGrpSpPr>
            <p:nvPr/>
          </p:nvGrpSpPr>
          <p:grpSpPr bwMode="auto">
            <a:xfrm>
              <a:off x="672" y="1584"/>
              <a:ext cx="914" cy="704"/>
              <a:chOff x="657" y="2205"/>
              <a:chExt cx="726" cy="589"/>
            </a:xfrm>
          </p:grpSpPr>
          <p:sp>
            <p:nvSpPr>
              <p:cNvPr id="13427" name="Oval 13"/>
              <p:cNvSpPr>
                <a:spLocks noChangeArrowheads="1"/>
              </p:cNvSpPr>
              <p:nvPr/>
            </p:nvSpPr>
            <p:spPr bwMode="auto">
              <a:xfrm>
                <a:off x="703" y="2205"/>
                <a:ext cx="590" cy="589"/>
              </a:xfrm>
              <a:prstGeom prst="ellipse">
                <a:avLst/>
              </a:prstGeom>
              <a:solidFill>
                <a:srgbClr val="E2FFC5"/>
              </a:solidFill>
              <a:ln w="9525" algn="ctr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3428" name="Oval 14"/>
              <p:cNvSpPr>
                <a:spLocks noChangeArrowheads="1"/>
              </p:cNvSpPr>
              <p:nvPr/>
            </p:nvSpPr>
            <p:spPr bwMode="auto">
              <a:xfrm>
                <a:off x="657" y="2205"/>
                <a:ext cx="272" cy="272"/>
              </a:xfrm>
              <a:prstGeom prst="ellipse">
                <a:avLst/>
              </a:prstGeom>
              <a:solidFill>
                <a:srgbClr val="E2FFC5"/>
              </a:solidFill>
              <a:ln w="9525" algn="ctr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3429" name="Oval 15"/>
              <p:cNvSpPr>
                <a:spLocks noChangeArrowheads="1"/>
              </p:cNvSpPr>
              <p:nvPr/>
            </p:nvSpPr>
            <p:spPr bwMode="auto">
              <a:xfrm>
                <a:off x="1066" y="2205"/>
                <a:ext cx="317" cy="317"/>
              </a:xfrm>
              <a:prstGeom prst="ellipse">
                <a:avLst/>
              </a:prstGeom>
              <a:solidFill>
                <a:srgbClr val="E2FFC5"/>
              </a:solidFill>
              <a:ln w="9525" algn="ctr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3430" name="Oval 16"/>
              <p:cNvSpPr>
                <a:spLocks noChangeArrowheads="1"/>
              </p:cNvSpPr>
              <p:nvPr/>
            </p:nvSpPr>
            <p:spPr bwMode="auto">
              <a:xfrm>
                <a:off x="793" y="2296"/>
                <a:ext cx="91" cy="135"/>
              </a:xfrm>
              <a:prstGeom prst="ellipse">
                <a:avLst/>
              </a:prstGeom>
              <a:solidFill>
                <a:srgbClr val="000000"/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3431" name="Oval 17"/>
              <p:cNvSpPr>
                <a:spLocks noChangeArrowheads="1"/>
              </p:cNvSpPr>
              <p:nvPr/>
            </p:nvSpPr>
            <p:spPr bwMode="auto">
              <a:xfrm>
                <a:off x="1202" y="2296"/>
                <a:ext cx="91" cy="136"/>
              </a:xfrm>
              <a:prstGeom prst="ellipse">
                <a:avLst/>
              </a:prstGeom>
              <a:solidFill>
                <a:srgbClr val="000000"/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solidFill>
                    <a:srgbClr val="000000"/>
                  </a:solidFill>
                  <a:latin typeface="Calibri" pitchFamily="34" charset="0"/>
                </a:endParaRPr>
              </a:p>
            </p:txBody>
          </p:sp>
          <p:sp>
            <p:nvSpPr>
              <p:cNvPr id="13432" name="Oval 18"/>
              <p:cNvSpPr>
                <a:spLocks noChangeArrowheads="1"/>
              </p:cNvSpPr>
              <p:nvPr/>
            </p:nvSpPr>
            <p:spPr bwMode="auto">
              <a:xfrm>
                <a:off x="839" y="2568"/>
                <a:ext cx="272" cy="91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grpSp>
            <p:nvGrpSpPr>
              <p:cNvPr id="4" name="Group 19"/>
              <p:cNvGrpSpPr>
                <a:grpSpLocks/>
              </p:cNvGrpSpPr>
              <p:nvPr/>
            </p:nvGrpSpPr>
            <p:grpSpPr bwMode="auto">
              <a:xfrm>
                <a:off x="930" y="2478"/>
                <a:ext cx="137" cy="45"/>
                <a:chOff x="385" y="3385"/>
                <a:chExt cx="137" cy="45"/>
              </a:xfrm>
            </p:grpSpPr>
            <p:sp>
              <p:nvSpPr>
                <p:cNvPr id="13434" name="Oval 20"/>
                <p:cNvSpPr>
                  <a:spLocks noChangeArrowheads="1"/>
                </p:cNvSpPr>
                <p:nvPr/>
              </p:nvSpPr>
              <p:spPr bwMode="auto">
                <a:xfrm>
                  <a:off x="385" y="3385"/>
                  <a:ext cx="46" cy="45"/>
                </a:xfrm>
                <a:prstGeom prst="ellipse">
                  <a:avLst/>
                </a:prstGeom>
                <a:solidFill>
                  <a:srgbClr val="339966"/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13435" name="Oval 21"/>
                <p:cNvSpPr>
                  <a:spLocks noChangeArrowheads="1"/>
                </p:cNvSpPr>
                <p:nvPr/>
              </p:nvSpPr>
              <p:spPr bwMode="auto">
                <a:xfrm>
                  <a:off x="476" y="3385"/>
                  <a:ext cx="46" cy="45"/>
                </a:xfrm>
                <a:prstGeom prst="ellipse">
                  <a:avLst/>
                </a:prstGeom>
                <a:solidFill>
                  <a:srgbClr val="339966"/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</p:grpSp>
        </p:grpSp>
      </p:grpSp>
      <p:grpSp>
        <p:nvGrpSpPr>
          <p:cNvPr id="5" name="Group 28"/>
          <p:cNvGrpSpPr>
            <a:grpSpLocks/>
          </p:cNvGrpSpPr>
          <p:nvPr/>
        </p:nvGrpSpPr>
        <p:grpSpPr bwMode="auto">
          <a:xfrm>
            <a:off x="4038600" y="4572000"/>
            <a:ext cx="1287463" cy="855663"/>
            <a:chOff x="3606" y="3294"/>
            <a:chExt cx="907" cy="771"/>
          </a:xfrm>
        </p:grpSpPr>
        <p:sp>
          <p:nvSpPr>
            <p:cNvPr id="13409" name="AutoShape 29"/>
            <p:cNvSpPr>
              <a:spLocks noChangeArrowheads="1"/>
            </p:cNvSpPr>
            <p:nvPr/>
          </p:nvSpPr>
          <p:spPr bwMode="auto">
            <a:xfrm flipH="1">
              <a:off x="3878" y="3294"/>
              <a:ext cx="182" cy="771"/>
            </a:xfrm>
            <a:prstGeom prst="rtTriangle">
              <a:avLst/>
            </a:prstGeom>
            <a:solidFill>
              <a:srgbClr val="339966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3410" name="AutoShape 30"/>
            <p:cNvSpPr>
              <a:spLocks noChangeArrowheads="1"/>
            </p:cNvSpPr>
            <p:nvPr/>
          </p:nvSpPr>
          <p:spPr bwMode="auto">
            <a:xfrm>
              <a:off x="4105" y="3294"/>
              <a:ext cx="181" cy="771"/>
            </a:xfrm>
            <a:prstGeom prst="rtTriangle">
              <a:avLst/>
            </a:prstGeom>
            <a:solidFill>
              <a:srgbClr val="339966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grpSp>
          <p:nvGrpSpPr>
            <p:cNvPr id="6" name="Group 31"/>
            <p:cNvGrpSpPr>
              <a:grpSpLocks/>
            </p:cNvGrpSpPr>
            <p:nvPr/>
          </p:nvGrpSpPr>
          <p:grpSpPr bwMode="auto">
            <a:xfrm>
              <a:off x="3606" y="3430"/>
              <a:ext cx="907" cy="635"/>
              <a:chOff x="3606" y="3430"/>
              <a:chExt cx="907" cy="635"/>
            </a:xfrm>
          </p:grpSpPr>
          <p:sp>
            <p:nvSpPr>
              <p:cNvPr id="13412" name="Rectangle 32"/>
              <p:cNvSpPr>
                <a:spLocks noChangeArrowheads="1"/>
              </p:cNvSpPr>
              <p:nvPr/>
            </p:nvSpPr>
            <p:spPr bwMode="auto">
              <a:xfrm>
                <a:off x="3606" y="3974"/>
                <a:ext cx="907" cy="91"/>
              </a:xfrm>
              <a:prstGeom prst="rect">
                <a:avLst/>
              </a:prstGeom>
              <a:solidFill>
                <a:srgbClr val="00800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3413" name="AutoShape 33"/>
              <p:cNvSpPr>
                <a:spLocks noChangeArrowheads="1"/>
              </p:cNvSpPr>
              <p:nvPr/>
            </p:nvSpPr>
            <p:spPr bwMode="auto">
              <a:xfrm>
                <a:off x="4377" y="3702"/>
                <a:ext cx="136" cy="363"/>
              </a:xfrm>
              <a:prstGeom prst="rtTriangle">
                <a:avLst/>
              </a:prstGeom>
              <a:solidFill>
                <a:srgbClr val="339966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3414" name="AutoShape 34"/>
              <p:cNvSpPr>
                <a:spLocks noChangeArrowheads="1"/>
              </p:cNvSpPr>
              <p:nvPr/>
            </p:nvSpPr>
            <p:spPr bwMode="auto">
              <a:xfrm>
                <a:off x="4286" y="3475"/>
                <a:ext cx="91" cy="590"/>
              </a:xfrm>
              <a:prstGeom prst="rtTriangle">
                <a:avLst/>
              </a:prstGeom>
              <a:solidFill>
                <a:srgbClr val="339966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3415" name="AutoShape 35"/>
              <p:cNvSpPr>
                <a:spLocks noChangeArrowheads="1"/>
              </p:cNvSpPr>
              <p:nvPr/>
            </p:nvSpPr>
            <p:spPr bwMode="auto">
              <a:xfrm flipH="1">
                <a:off x="3606" y="3566"/>
                <a:ext cx="136" cy="499"/>
              </a:xfrm>
              <a:prstGeom prst="rtTriangle">
                <a:avLst/>
              </a:prstGeom>
              <a:solidFill>
                <a:srgbClr val="339966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3416" name="AutoShape 36"/>
              <p:cNvSpPr>
                <a:spLocks noChangeArrowheads="1"/>
              </p:cNvSpPr>
              <p:nvPr/>
            </p:nvSpPr>
            <p:spPr bwMode="auto">
              <a:xfrm flipH="1">
                <a:off x="3742" y="3430"/>
                <a:ext cx="136" cy="635"/>
              </a:xfrm>
              <a:prstGeom prst="rtTriangle">
                <a:avLst/>
              </a:prstGeom>
              <a:solidFill>
                <a:srgbClr val="339966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</p:grpSp>
      </p:grpSp>
      <p:grpSp>
        <p:nvGrpSpPr>
          <p:cNvPr id="7" name="Group 37"/>
          <p:cNvGrpSpPr>
            <a:grpSpLocks/>
          </p:cNvGrpSpPr>
          <p:nvPr/>
        </p:nvGrpSpPr>
        <p:grpSpPr bwMode="auto">
          <a:xfrm>
            <a:off x="1981200" y="4953000"/>
            <a:ext cx="1071563" cy="838200"/>
            <a:chOff x="3606" y="3294"/>
            <a:chExt cx="907" cy="771"/>
          </a:xfrm>
        </p:grpSpPr>
        <p:sp>
          <p:nvSpPr>
            <p:cNvPr id="13401" name="AutoShape 38"/>
            <p:cNvSpPr>
              <a:spLocks noChangeArrowheads="1"/>
            </p:cNvSpPr>
            <p:nvPr/>
          </p:nvSpPr>
          <p:spPr bwMode="auto">
            <a:xfrm flipH="1">
              <a:off x="3878" y="3294"/>
              <a:ext cx="182" cy="771"/>
            </a:xfrm>
            <a:prstGeom prst="rtTriangle">
              <a:avLst/>
            </a:prstGeom>
            <a:solidFill>
              <a:srgbClr val="339966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3402" name="AutoShape 39"/>
            <p:cNvSpPr>
              <a:spLocks noChangeArrowheads="1"/>
            </p:cNvSpPr>
            <p:nvPr/>
          </p:nvSpPr>
          <p:spPr bwMode="auto">
            <a:xfrm>
              <a:off x="4105" y="3294"/>
              <a:ext cx="181" cy="771"/>
            </a:xfrm>
            <a:prstGeom prst="rtTriangle">
              <a:avLst/>
            </a:prstGeom>
            <a:solidFill>
              <a:srgbClr val="339966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grpSp>
          <p:nvGrpSpPr>
            <p:cNvPr id="8" name="Group 40"/>
            <p:cNvGrpSpPr>
              <a:grpSpLocks/>
            </p:cNvGrpSpPr>
            <p:nvPr/>
          </p:nvGrpSpPr>
          <p:grpSpPr bwMode="auto">
            <a:xfrm>
              <a:off x="3606" y="3430"/>
              <a:ext cx="907" cy="635"/>
              <a:chOff x="3606" y="3430"/>
              <a:chExt cx="907" cy="635"/>
            </a:xfrm>
          </p:grpSpPr>
          <p:sp>
            <p:nvSpPr>
              <p:cNvPr id="13404" name="Rectangle 41"/>
              <p:cNvSpPr>
                <a:spLocks noChangeArrowheads="1"/>
              </p:cNvSpPr>
              <p:nvPr/>
            </p:nvSpPr>
            <p:spPr bwMode="auto">
              <a:xfrm>
                <a:off x="3606" y="3974"/>
                <a:ext cx="907" cy="91"/>
              </a:xfrm>
              <a:prstGeom prst="rect">
                <a:avLst/>
              </a:prstGeom>
              <a:solidFill>
                <a:srgbClr val="00800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3405" name="AutoShape 42"/>
              <p:cNvSpPr>
                <a:spLocks noChangeArrowheads="1"/>
              </p:cNvSpPr>
              <p:nvPr/>
            </p:nvSpPr>
            <p:spPr bwMode="auto">
              <a:xfrm>
                <a:off x="4377" y="3702"/>
                <a:ext cx="136" cy="363"/>
              </a:xfrm>
              <a:prstGeom prst="rtTriangle">
                <a:avLst/>
              </a:prstGeom>
              <a:solidFill>
                <a:srgbClr val="339966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3406" name="AutoShape 43"/>
              <p:cNvSpPr>
                <a:spLocks noChangeArrowheads="1"/>
              </p:cNvSpPr>
              <p:nvPr/>
            </p:nvSpPr>
            <p:spPr bwMode="auto">
              <a:xfrm>
                <a:off x="4286" y="3475"/>
                <a:ext cx="91" cy="590"/>
              </a:xfrm>
              <a:prstGeom prst="rtTriangle">
                <a:avLst/>
              </a:prstGeom>
              <a:solidFill>
                <a:srgbClr val="339966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3407" name="AutoShape 44"/>
              <p:cNvSpPr>
                <a:spLocks noChangeArrowheads="1"/>
              </p:cNvSpPr>
              <p:nvPr/>
            </p:nvSpPr>
            <p:spPr bwMode="auto">
              <a:xfrm flipH="1">
                <a:off x="3606" y="3566"/>
                <a:ext cx="136" cy="499"/>
              </a:xfrm>
              <a:prstGeom prst="rtTriangle">
                <a:avLst/>
              </a:prstGeom>
              <a:solidFill>
                <a:srgbClr val="339966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3408" name="AutoShape 45"/>
              <p:cNvSpPr>
                <a:spLocks noChangeArrowheads="1"/>
              </p:cNvSpPr>
              <p:nvPr/>
            </p:nvSpPr>
            <p:spPr bwMode="auto">
              <a:xfrm flipH="1">
                <a:off x="3742" y="3430"/>
                <a:ext cx="136" cy="635"/>
              </a:xfrm>
              <a:prstGeom prst="rtTriangle">
                <a:avLst/>
              </a:prstGeom>
              <a:solidFill>
                <a:srgbClr val="339966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</p:grpSp>
      </p:grpSp>
      <p:grpSp>
        <p:nvGrpSpPr>
          <p:cNvPr id="9" name="Group 46"/>
          <p:cNvGrpSpPr>
            <a:grpSpLocks/>
          </p:cNvGrpSpPr>
          <p:nvPr/>
        </p:nvGrpSpPr>
        <p:grpSpPr bwMode="auto">
          <a:xfrm>
            <a:off x="7772400" y="4648200"/>
            <a:ext cx="990600" cy="782638"/>
            <a:chOff x="3606" y="3294"/>
            <a:chExt cx="907" cy="771"/>
          </a:xfrm>
        </p:grpSpPr>
        <p:sp>
          <p:nvSpPr>
            <p:cNvPr id="13393" name="AutoShape 47"/>
            <p:cNvSpPr>
              <a:spLocks noChangeArrowheads="1"/>
            </p:cNvSpPr>
            <p:nvPr/>
          </p:nvSpPr>
          <p:spPr bwMode="auto">
            <a:xfrm flipH="1">
              <a:off x="3878" y="3294"/>
              <a:ext cx="182" cy="771"/>
            </a:xfrm>
            <a:prstGeom prst="rtTriangle">
              <a:avLst/>
            </a:prstGeom>
            <a:solidFill>
              <a:srgbClr val="339966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3394" name="AutoShape 48"/>
            <p:cNvSpPr>
              <a:spLocks noChangeArrowheads="1"/>
            </p:cNvSpPr>
            <p:nvPr/>
          </p:nvSpPr>
          <p:spPr bwMode="auto">
            <a:xfrm>
              <a:off x="4105" y="3294"/>
              <a:ext cx="181" cy="771"/>
            </a:xfrm>
            <a:prstGeom prst="rtTriangle">
              <a:avLst/>
            </a:prstGeom>
            <a:solidFill>
              <a:srgbClr val="339966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grpSp>
          <p:nvGrpSpPr>
            <p:cNvPr id="10" name="Group 49"/>
            <p:cNvGrpSpPr>
              <a:grpSpLocks/>
            </p:cNvGrpSpPr>
            <p:nvPr/>
          </p:nvGrpSpPr>
          <p:grpSpPr bwMode="auto">
            <a:xfrm>
              <a:off x="3606" y="3430"/>
              <a:ext cx="907" cy="635"/>
              <a:chOff x="3606" y="3430"/>
              <a:chExt cx="907" cy="635"/>
            </a:xfrm>
          </p:grpSpPr>
          <p:sp>
            <p:nvSpPr>
              <p:cNvPr id="13396" name="Rectangle 50"/>
              <p:cNvSpPr>
                <a:spLocks noChangeArrowheads="1"/>
              </p:cNvSpPr>
              <p:nvPr/>
            </p:nvSpPr>
            <p:spPr bwMode="auto">
              <a:xfrm>
                <a:off x="3606" y="3974"/>
                <a:ext cx="907" cy="91"/>
              </a:xfrm>
              <a:prstGeom prst="rect">
                <a:avLst/>
              </a:prstGeom>
              <a:solidFill>
                <a:srgbClr val="00800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3397" name="AutoShape 51"/>
              <p:cNvSpPr>
                <a:spLocks noChangeArrowheads="1"/>
              </p:cNvSpPr>
              <p:nvPr/>
            </p:nvSpPr>
            <p:spPr bwMode="auto">
              <a:xfrm>
                <a:off x="4377" y="3702"/>
                <a:ext cx="136" cy="363"/>
              </a:xfrm>
              <a:prstGeom prst="rtTriangle">
                <a:avLst/>
              </a:prstGeom>
              <a:solidFill>
                <a:srgbClr val="339966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3398" name="AutoShape 52"/>
              <p:cNvSpPr>
                <a:spLocks noChangeArrowheads="1"/>
              </p:cNvSpPr>
              <p:nvPr/>
            </p:nvSpPr>
            <p:spPr bwMode="auto">
              <a:xfrm>
                <a:off x="4286" y="3475"/>
                <a:ext cx="91" cy="590"/>
              </a:xfrm>
              <a:prstGeom prst="rtTriangle">
                <a:avLst/>
              </a:prstGeom>
              <a:solidFill>
                <a:srgbClr val="339966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3399" name="AutoShape 53"/>
              <p:cNvSpPr>
                <a:spLocks noChangeArrowheads="1"/>
              </p:cNvSpPr>
              <p:nvPr/>
            </p:nvSpPr>
            <p:spPr bwMode="auto">
              <a:xfrm flipH="1">
                <a:off x="3606" y="3566"/>
                <a:ext cx="136" cy="499"/>
              </a:xfrm>
              <a:prstGeom prst="rtTriangle">
                <a:avLst/>
              </a:prstGeom>
              <a:solidFill>
                <a:srgbClr val="339966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3400" name="AutoShape 54"/>
              <p:cNvSpPr>
                <a:spLocks noChangeArrowheads="1"/>
              </p:cNvSpPr>
              <p:nvPr/>
            </p:nvSpPr>
            <p:spPr bwMode="auto">
              <a:xfrm flipH="1">
                <a:off x="3742" y="3430"/>
                <a:ext cx="136" cy="635"/>
              </a:xfrm>
              <a:prstGeom prst="rtTriangle">
                <a:avLst/>
              </a:prstGeom>
              <a:solidFill>
                <a:srgbClr val="339966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</p:grpSp>
      </p:grpSp>
      <p:grpSp>
        <p:nvGrpSpPr>
          <p:cNvPr id="11" name="Group 55"/>
          <p:cNvGrpSpPr>
            <a:grpSpLocks/>
          </p:cNvGrpSpPr>
          <p:nvPr/>
        </p:nvGrpSpPr>
        <p:grpSpPr bwMode="auto">
          <a:xfrm>
            <a:off x="5943600" y="4114800"/>
            <a:ext cx="990600" cy="782638"/>
            <a:chOff x="3606" y="3294"/>
            <a:chExt cx="907" cy="771"/>
          </a:xfrm>
        </p:grpSpPr>
        <p:sp>
          <p:nvSpPr>
            <p:cNvPr id="13385" name="AutoShape 56"/>
            <p:cNvSpPr>
              <a:spLocks noChangeArrowheads="1"/>
            </p:cNvSpPr>
            <p:nvPr/>
          </p:nvSpPr>
          <p:spPr bwMode="auto">
            <a:xfrm flipH="1">
              <a:off x="3878" y="3294"/>
              <a:ext cx="182" cy="771"/>
            </a:xfrm>
            <a:prstGeom prst="rtTriangle">
              <a:avLst/>
            </a:prstGeom>
            <a:solidFill>
              <a:srgbClr val="339966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3386" name="AutoShape 57"/>
            <p:cNvSpPr>
              <a:spLocks noChangeArrowheads="1"/>
            </p:cNvSpPr>
            <p:nvPr/>
          </p:nvSpPr>
          <p:spPr bwMode="auto">
            <a:xfrm>
              <a:off x="4105" y="3294"/>
              <a:ext cx="181" cy="771"/>
            </a:xfrm>
            <a:prstGeom prst="rtTriangle">
              <a:avLst/>
            </a:prstGeom>
            <a:solidFill>
              <a:srgbClr val="339966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grpSp>
          <p:nvGrpSpPr>
            <p:cNvPr id="12" name="Group 58"/>
            <p:cNvGrpSpPr>
              <a:grpSpLocks/>
            </p:cNvGrpSpPr>
            <p:nvPr/>
          </p:nvGrpSpPr>
          <p:grpSpPr bwMode="auto">
            <a:xfrm>
              <a:off x="3606" y="3430"/>
              <a:ext cx="907" cy="635"/>
              <a:chOff x="3606" y="3430"/>
              <a:chExt cx="907" cy="635"/>
            </a:xfrm>
          </p:grpSpPr>
          <p:sp>
            <p:nvSpPr>
              <p:cNvPr id="13388" name="Rectangle 59"/>
              <p:cNvSpPr>
                <a:spLocks noChangeArrowheads="1"/>
              </p:cNvSpPr>
              <p:nvPr/>
            </p:nvSpPr>
            <p:spPr bwMode="auto">
              <a:xfrm>
                <a:off x="3606" y="3974"/>
                <a:ext cx="907" cy="91"/>
              </a:xfrm>
              <a:prstGeom prst="rect">
                <a:avLst/>
              </a:prstGeom>
              <a:solidFill>
                <a:srgbClr val="00800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3389" name="AutoShape 60"/>
              <p:cNvSpPr>
                <a:spLocks noChangeArrowheads="1"/>
              </p:cNvSpPr>
              <p:nvPr/>
            </p:nvSpPr>
            <p:spPr bwMode="auto">
              <a:xfrm>
                <a:off x="4377" y="3702"/>
                <a:ext cx="136" cy="363"/>
              </a:xfrm>
              <a:prstGeom prst="rtTriangle">
                <a:avLst/>
              </a:prstGeom>
              <a:solidFill>
                <a:srgbClr val="339966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3390" name="AutoShape 61"/>
              <p:cNvSpPr>
                <a:spLocks noChangeArrowheads="1"/>
              </p:cNvSpPr>
              <p:nvPr/>
            </p:nvSpPr>
            <p:spPr bwMode="auto">
              <a:xfrm>
                <a:off x="4286" y="3475"/>
                <a:ext cx="91" cy="590"/>
              </a:xfrm>
              <a:prstGeom prst="rtTriangle">
                <a:avLst/>
              </a:prstGeom>
              <a:solidFill>
                <a:srgbClr val="339966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3391" name="AutoShape 62"/>
              <p:cNvSpPr>
                <a:spLocks noChangeArrowheads="1"/>
              </p:cNvSpPr>
              <p:nvPr/>
            </p:nvSpPr>
            <p:spPr bwMode="auto">
              <a:xfrm flipH="1">
                <a:off x="3606" y="3566"/>
                <a:ext cx="136" cy="499"/>
              </a:xfrm>
              <a:prstGeom prst="rtTriangle">
                <a:avLst/>
              </a:prstGeom>
              <a:solidFill>
                <a:srgbClr val="339966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3392" name="AutoShape 63"/>
              <p:cNvSpPr>
                <a:spLocks noChangeArrowheads="1"/>
              </p:cNvSpPr>
              <p:nvPr/>
            </p:nvSpPr>
            <p:spPr bwMode="auto">
              <a:xfrm flipH="1">
                <a:off x="3742" y="3430"/>
                <a:ext cx="136" cy="635"/>
              </a:xfrm>
              <a:prstGeom prst="rtTriangle">
                <a:avLst/>
              </a:prstGeom>
              <a:solidFill>
                <a:srgbClr val="339966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</p:grpSp>
      </p:grpSp>
      <p:grpSp>
        <p:nvGrpSpPr>
          <p:cNvPr id="13" name="Group 64"/>
          <p:cNvGrpSpPr>
            <a:grpSpLocks/>
          </p:cNvGrpSpPr>
          <p:nvPr/>
        </p:nvGrpSpPr>
        <p:grpSpPr bwMode="auto">
          <a:xfrm>
            <a:off x="152400" y="3276600"/>
            <a:ext cx="842963" cy="609600"/>
            <a:chOff x="3606" y="3294"/>
            <a:chExt cx="907" cy="771"/>
          </a:xfrm>
        </p:grpSpPr>
        <p:sp>
          <p:nvSpPr>
            <p:cNvPr id="13377" name="AutoShape 65"/>
            <p:cNvSpPr>
              <a:spLocks noChangeArrowheads="1"/>
            </p:cNvSpPr>
            <p:nvPr/>
          </p:nvSpPr>
          <p:spPr bwMode="auto">
            <a:xfrm flipH="1">
              <a:off x="3878" y="3294"/>
              <a:ext cx="182" cy="771"/>
            </a:xfrm>
            <a:prstGeom prst="rtTriangle">
              <a:avLst/>
            </a:prstGeom>
            <a:solidFill>
              <a:srgbClr val="339966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3378" name="AutoShape 66"/>
            <p:cNvSpPr>
              <a:spLocks noChangeArrowheads="1"/>
            </p:cNvSpPr>
            <p:nvPr/>
          </p:nvSpPr>
          <p:spPr bwMode="auto">
            <a:xfrm>
              <a:off x="4105" y="3294"/>
              <a:ext cx="181" cy="771"/>
            </a:xfrm>
            <a:prstGeom prst="rtTriangle">
              <a:avLst/>
            </a:prstGeom>
            <a:solidFill>
              <a:srgbClr val="339966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grpSp>
          <p:nvGrpSpPr>
            <p:cNvPr id="14" name="Group 67"/>
            <p:cNvGrpSpPr>
              <a:grpSpLocks/>
            </p:cNvGrpSpPr>
            <p:nvPr/>
          </p:nvGrpSpPr>
          <p:grpSpPr bwMode="auto">
            <a:xfrm>
              <a:off x="3606" y="3430"/>
              <a:ext cx="907" cy="635"/>
              <a:chOff x="3606" y="3430"/>
              <a:chExt cx="907" cy="635"/>
            </a:xfrm>
          </p:grpSpPr>
          <p:sp>
            <p:nvSpPr>
              <p:cNvPr id="13380" name="Rectangle 68"/>
              <p:cNvSpPr>
                <a:spLocks noChangeArrowheads="1"/>
              </p:cNvSpPr>
              <p:nvPr/>
            </p:nvSpPr>
            <p:spPr bwMode="auto">
              <a:xfrm>
                <a:off x="3606" y="3974"/>
                <a:ext cx="907" cy="91"/>
              </a:xfrm>
              <a:prstGeom prst="rect">
                <a:avLst/>
              </a:prstGeom>
              <a:solidFill>
                <a:srgbClr val="00800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3381" name="AutoShape 69"/>
              <p:cNvSpPr>
                <a:spLocks noChangeArrowheads="1"/>
              </p:cNvSpPr>
              <p:nvPr/>
            </p:nvSpPr>
            <p:spPr bwMode="auto">
              <a:xfrm>
                <a:off x="4377" y="3702"/>
                <a:ext cx="136" cy="363"/>
              </a:xfrm>
              <a:prstGeom prst="rtTriangle">
                <a:avLst/>
              </a:prstGeom>
              <a:solidFill>
                <a:srgbClr val="339966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3382" name="AutoShape 70"/>
              <p:cNvSpPr>
                <a:spLocks noChangeArrowheads="1"/>
              </p:cNvSpPr>
              <p:nvPr/>
            </p:nvSpPr>
            <p:spPr bwMode="auto">
              <a:xfrm>
                <a:off x="4286" y="3475"/>
                <a:ext cx="91" cy="590"/>
              </a:xfrm>
              <a:prstGeom prst="rtTriangle">
                <a:avLst/>
              </a:prstGeom>
              <a:solidFill>
                <a:srgbClr val="339966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3383" name="AutoShape 71"/>
              <p:cNvSpPr>
                <a:spLocks noChangeArrowheads="1"/>
              </p:cNvSpPr>
              <p:nvPr/>
            </p:nvSpPr>
            <p:spPr bwMode="auto">
              <a:xfrm flipH="1">
                <a:off x="3606" y="3566"/>
                <a:ext cx="136" cy="499"/>
              </a:xfrm>
              <a:prstGeom prst="rtTriangle">
                <a:avLst/>
              </a:prstGeom>
              <a:solidFill>
                <a:srgbClr val="339966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3384" name="AutoShape 72"/>
              <p:cNvSpPr>
                <a:spLocks noChangeArrowheads="1"/>
              </p:cNvSpPr>
              <p:nvPr/>
            </p:nvSpPr>
            <p:spPr bwMode="auto">
              <a:xfrm flipH="1">
                <a:off x="3742" y="3430"/>
                <a:ext cx="136" cy="635"/>
              </a:xfrm>
              <a:prstGeom prst="rtTriangle">
                <a:avLst/>
              </a:prstGeom>
              <a:solidFill>
                <a:srgbClr val="339966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</p:grpSp>
      </p:grpSp>
      <p:grpSp>
        <p:nvGrpSpPr>
          <p:cNvPr id="15" name="Group 73"/>
          <p:cNvGrpSpPr>
            <a:grpSpLocks/>
          </p:cNvGrpSpPr>
          <p:nvPr/>
        </p:nvGrpSpPr>
        <p:grpSpPr bwMode="auto">
          <a:xfrm>
            <a:off x="7924800" y="2438400"/>
            <a:ext cx="914400" cy="609600"/>
            <a:chOff x="3606" y="3294"/>
            <a:chExt cx="907" cy="771"/>
          </a:xfrm>
        </p:grpSpPr>
        <p:sp>
          <p:nvSpPr>
            <p:cNvPr id="13369" name="AutoShape 74"/>
            <p:cNvSpPr>
              <a:spLocks noChangeArrowheads="1"/>
            </p:cNvSpPr>
            <p:nvPr/>
          </p:nvSpPr>
          <p:spPr bwMode="auto">
            <a:xfrm flipH="1">
              <a:off x="3878" y="3294"/>
              <a:ext cx="182" cy="771"/>
            </a:xfrm>
            <a:prstGeom prst="rtTriangle">
              <a:avLst/>
            </a:prstGeom>
            <a:solidFill>
              <a:srgbClr val="339966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3370" name="AutoShape 75"/>
            <p:cNvSpPr>
              <a:spLocks noChangeArrowheads="1"/>
            </p:cNvSpPr>
            <p:nvPr/>
          </p:nvSpPr>
          <p:spPr bwMode="auto">
            <a:xfrm>
              <a:off x="4105" y="3294"/>
              <a:ext cx="181" cy="771"/>
            </a:xfrm>
            <a:prstGeom prst="rtTriangle">
              <a:avLst/>
            </a:prstGeom>
            <a:solidFill>
              <a:srgbClr val="339966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grpSp>
          <p:nvGrpSpPr>
            <p:cNvPr id="16" name="Group 76"/>
            <p:cNvGrpSpPr>
              <a:grpSpLocks/>
            </p:cNvGrpSpPr>
            <p:nvPr/>
          </p:nvGrpSpPr>
          <p:grpSpPr bwMode="auto">
            <a:xfrm>
              <a:off x="3606" y="3430"/>
              <a:ext cx="907" cy="635"/>
              <a:chOff x="3606" y="3430"/>
              <a:chExt cx="907" cy="635"/>
            </a:xfrm>
          </p:grpSpPr>
          <p:sp>
            <p:nvSpPr>
              <p:cNvPr id="13372" name="Rectangle 77"/>
              <p:cNvSpPr>
                <a:spLocks noChangeArrowheads="1"/>
              </p:cNvSpPr>
              <p:nvPr/>
            </p:nvSpPr>
            <p:spPr bwMode="auto">
              <a:xfrm>
                <a:off x="3606" y="3974"/>
                <a:ext cx="907" cy="91"/>
              </a:xfrm>
              <a:prstGeom prst="rect">
                <a:avLst/>
              </a:prstGeom>
              <a:solidFill>
                <a:srgbClr val="00800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3373" name="AutoShape 78"/>
              <p:cNvSpPr>
                <a:spLocks noChangeArrowheads="1"/>
              </p:cNvSpPr>
              <p:nvPr/>
            </p:nvSpPr>
            <p:spPr bwMode="auto">
              <a:xfrm>
                <a:off x="4377" y="3702"/>
                <a:ext cx="136" cy="363"/>
              </a:xfrm>
              <a:prstGeom prst="rtTriangle">
                <a:avLst/>
              </a:prstGeom>
              <a:solidFill>
                <a:srgbClr val="339966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3374" name="AutoShape 79"/>
              <p:cNvSpPr>
                <a:spLocks noChangeArrowheads="1"/>
              </p:cNvSpPr>
              <p:nvPr/>
            </p:nvSpPr>
            <p:spPr bwMode="auto">
              <a:xfrm>
                <a:off x="4286" y="3475"/>
                <a:ext cx="91" cy="590"/>
              </a:xfrm>
              <a:prstGeom prst="rtTriangle">
                <a:avLst/>
              </a:prstGeom>
              <a:solidFill>
                <a:srgbClr val="339966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3375" name="AutoShape 80"/>
              <p:cNvSpPr>
                <a:spLocks noChangeArrowheads="1"/>
              </p:cNvSpPr>
              <p:nvPr/>
            </p:nvSpPr>
            <p:spPr bwMode="auto">
              <a:xfrm flipH="1">
                <a:off x="3606" y="3566"/>
                <a:ext cx="136" cy="499"/>
              </a:xfrm>
              <a:prstGeom prst="rtTriangle">
                <a:avLst/>
              </a:prstGeom>
              <a:solidFill>
                <a:srgbClr val="339966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3376" name="AutoShape 81"/>
              <p:cNvSpPr>
                <a:spLocks noChangeArrowheads="1"/>
              </p:cNvSpPr>
              <p:nvPr/>
            </p:nvSpPr>
            <p:spPr bwMode="auto">
              <a:xfrm flipH="1">
                <a:off x="3742" y="3430"/>
                <a:ext cx="136" cy="635"/>
              </a:xfrm>
              <a:prstGeom prst="rtTriangle">
                <a:avLst/>
              </a:prstGeom>
              <a:solidFill>
                <a:srgbClr val="339966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</p:grpSp>
      </p:grpSp>
      <p:grpSp>
        <p:nvGrpSpPr>
          <p:cNvPr id="17" name="Group 82"/>
          <p:cNvGrpSpPr>
            <a:grpSpLocks/>
          </p:cNvGrpSpPr>
          <p:nvPr/>
        </p:nvGrpSpPr>
        <p:grpSpPr bwMode="auto">
          <a:xfrm>
            <a:off x="685800" y="4191000"/>
            <a:ext cx="1071563" cy="838200"/>
            <a:chOff x="3606" y="3294"/>
            <a:chExt cx="907" cy="771"/>
          </a:xfrm>
        </p:grpSpPr>
        <p:sp>
          <p:nvSpPr>
            <p:cNvPr id="13361" name="AutoShape 83"/>
            <p:cNvSpPr>
              <a:spLocks noChangeArrowheads="1"/>
            </p:cNvSpPr>
            <p:nvPr/>
          </p:nvSpPr>
          <p:spPr bwMode="auto">
            <a:xfrm flipH="1">
              <a:off x="3878" y="3294"/>
              <a:ext cx="182" cy="771"/>
            </a:xfrm>
            <a:prstGeom prst="rtTriangle">
              <a:avLst/>
            </a:prstGeom>
            <a:solidFill>
              <a:srgbClr val="339966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3362" name="AutoShape 84"/>
            <p:cNvSpPr>
              <a:spLocks noChangeArrowheads="1"/>
            </p:cNvSpPr>
            <p:nvPr/>
          </p:nvSpPr>
          <p:spPr bwMode="auto">
            <a:xfrm>
              <a:off x="4105" y="3294"/>
              <a:ext cx="181" cy="771"/>
            </a:xfrm>
            <a:prstGeom prst="rtTriangle">
              <a:avLst/>
            </a:prstGeom>
            <a:solidFill>
              <a:srgbClr val="339966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grpSp>
          <p:nvGrpSpPr>
            <p:cNvPr id="18" name="Group 85"/>
            <p:cNvGrpSpPr>
              <a:grpSpLocks/>
            </p:cNvGrpSpPr>
            <p:nvPr/>
          </p:nvGrpSpPr>
          <p:grpSpPr bwMode="auto">
            <a:xfrm>
              <a:off x="3606" y="3430"/>
              <a:ext cx="907" cy="635"/>
              <a:chOff x="3606" y="3430"/>
              <a:chExt cx="907" cy="635"/>
            </a:xfrm>
          </p:grpSpPr>
          <p:sp>
            <p:nvSpPr>
              <p:cNvPr id="13364" name="Rectangle 86"/>
              <p:cNvSpPr>
                <a:spLocks noChangeArrowheads="1"/>
              </p:cNvSpPr>
              <p:nvPr/>
            </p:nvSpPr>
            <p:spPr bwMode="auto">
              <a:xfrm>
                <a:off x="3606" y="3974"/>
                <a:ext cx="907" cy="91"/>
              </a:xfrm>
              <a:prstGeom prst="rect">
                <a:avLst/>
              </a:prstGeom>
              <a:solidFill>
                <a:srgbClr val="00800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3365" name="AutoShape 87"/>
              <p:cNvSpPr>
                <a:spLocks noChangeArrowheads="1"/>
              </p:cNvSpPr>
              <p:nvPr/>
            </p:nvSpPr>
            <p:spPr bwMode="auto">
              <a:xfrm>
                <a:off x="4377" y="3702"/>
                <a:ext cx="136" cy="363"/>
              </a:xfrm>
              <a:prstGeom prst="rtTriangle">
                <a:avLst/>
              </a:prstGeom>
              <a:solidFill>
                <a:srgbClr val="339966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3366" name="AutoShape 88"/>
              <p:cNvSpPr>
                <a:spLocks noChangeArrowheads="1"/>
              </p:cNvSpPr>
              <p:nvPr/>
            </p:nvSpPr>
            <p:spPr bwMode="auto">
              <a:xfrm>
                <a:off x="4286" y="3475"/>
                <a:ext cx="91" cy="590"/>
              </a:xfrm>
              <a:prstGeom prst="rtTriangle">
                <a:avLst/>
              </a:prstGeom>
              <a:solidFill>
                <a:srgbClr val="339966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3367" name="AutoShape 89"/>
              <p:cNvSpPr>
                <a:spLocks noChangeArrowheads="1"/>
              </p:cNvSpPr>
              <p:nvPr/>
            </p:nvSpPr>
            <p:spPr bwMode="auto">
              <a:xfrm flipH="1">
                <a:off x="3606" y="3566"/>
                <a:ext cx="136" cy="499"/>
              </a:xfrm>
              <a:prstGeom prst="rtTriangle">
                <a:avLst/>
              </a:prstGeom>
              <a:solidFill>
                <a:srgbClr val="339966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3368" name="AutoShape 90"/>
              <p:cNvSpPr>
                <a:spLocks noChangeArrowheads="1"/>
              </p:cNvSpPr>
              <p:nvPr/>
            </p:nvSpPr>
            <p:spPr bwMode="auto">
              <a:xfrm flipH="1">
                <a:off x="3742" y="3430"/>
                <a:ext cx="136" cy="635"/>
              </a:xfrm>
              <a:prstGeom prst="rtTriangle">
                <a:avLst/>
              </a:prstGeom>
              <a:solidFill>
                <a:srgbClr val="339966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</p:grpSp>
      </p:grpSp>
      <p:grpSp>
        <p:nvGrpSpPr>
          <p:cNvPr id="19" name="Group 91"/>
          <p:cNvGrpSpPr>
            <a:grpSpLocks/>
          </p:cNvGrpSpPr>
          <p:nvPr/>
        </p:nvGrpSpPr>
        <p:grpSpPr bwMode="auto">
          <a:xfrm>
            <a:off x="3810000" y="5562600"/>
            <a:ext cx="1439863" cy="1008063"/>
            <a:chOff x="3606" y="3294"/>
            <a:chExt cx="907" cy="771"/>
          </a:xfrm>
        </p:grpSpPr>
        <p:sp>
          <p:nvSpPr>
            <p:cNvPr id="13353" name="AutoShape 92"/>
            <p:cNvSpPr>
              <a:spLocks noChangeArrowheads="1"/>
            </p:cNvSpPr>
            <p:nvPr/>
          </p:nvSpPr>
          <p:spPr bwMode="auto">
            <a:xfrm flipH="1">
              <a:off x="3878" y="3294"/>
              <a:ext cx="182" cy="771"/>
            </a:xfrm>
            <a:prstGeom prst="rtTriangle">
              <a:avLst/>
            </a:prstGeom>
            <a:solidFill>
              <a:srgbClr val="339966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3354" name="AutoShape 93"/>
            <p:cNvSpPr>
              <a:spLocks noChangeArrowheads="1"/>
            </p:cNvSpPr>
            <p:nvPr/>
          </p:nvSpPr>
          <p:spPr bwMode="auto">
            <a:xfrm>
              <a:off x="4105" y="3294"/>
              <a:ext cx="181" cy="771"/>
            </a:xfrm>
            <a:prstGeom prst="rtTriangle">
              <a:avLst/>
            </a:prstGeom>
            <a:solidFill>
              <a:srgbClr val="339966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grpSp>
          <p:nvGrpSpPr>
            <p:cNvPr id="20" name="Group 94"/>
            <p:cNvGrpSpPr>
              <a:grpSpLocks/>
            </p:cNvGrpSpPr>
            <p:nvPr/>
          </p:nvGrpSpPr>
          <p:grpSpPr bwMode="auto">
            <a:xfrm>
              <a:off x="3606" y="3430"/>
              <a:ext cx="907" cy="635"/>
              <a:chOff x="3606" y="3430"/>
              <a:chExt cx="907" cy="635"/>
            </a:xfrm>
          </p:grpSpPr>
          <p:sp>
            <p:nvSpPr>
              <p:cNvPr id="13356" name="Rectangle 95"/>
              <p:cNvSpPr>
                <a:spLocks noChangeArrowheads="1"/>
              </p:cNvSpPr>
              <p:nvPr/>
            </p:nvSpPr>
            <p:spPr bwMode="auto">
              <a:xfrm>
                <a:off x="3606" y="3974"/>
                <a:ext cx="907" cy="91"/>
              </a:xfrm>
              <a:prstGeom prst="rect">
                <a:avLst/>
              </a:prstGeom>
              <a:solidFill>
                <a:srgbClr val="00800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3357" name="AutoShape 96"/>
              <p:cNvSpPr>
                <a:spLocks noChangeArrowheads="1"/>
              </p:cNvSpPr>
              <p:nvPr/>
            </p:nvSpPr>
            <p:spPr bwMode="auto">
              <a:xfrm>
                <a:off x="4377" y="3702"/>
                <a:ext cx="136" cy="363"/>
              </a:xfrm>
              <a:prstGeom prst="rtTriangle">
                <a:avLst/>
              </a:prstGeom>
              <a:solidFill>
                <a:srgbClr val="339966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3358" name="AutoShape 97"/>
              <p:cNvSpPr>
                <a:spLocks noChangeArrowheads="1"/>
              </p:cNvSpPr>
              <p:nvPr/>
            </p:nvSpPr>
            <p:spPr bwMode="auto">
              <a:xfrm>
                <a:off x="4286" y="3475"/>
                <a:ext cx="91" cy="590"/>
              </a:xfrm>
              <a:prstGeom prst="rtTriangle">
                <a:avLst/>
              </a:prstGeom>
              <a:solidFill>
                <a:srgbClr val="339966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3359" name="AutoShape 98"/>
              <p:cNvSpPr>
                <a:spLocks noChangeArrowheads="1"/>
              </p:cNvSpPr>
              <p:nvPr/>
            </p:nvSpPr>
            <p:spPr bwMode="auto">
              <a:xfrm flipH="1">
                <a:off x="3606" y="3566"/>
                <a:ext cx="136" cy="499"/>
              </a:xfrm>
              <a:prstGeom prst="rtTriangle">
                <a:avLst/>
              </a:prstGeom>
              <a:solidFill>
                <a:srgbClr val="339966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3360" name="AutoShape 99"/>
              <p:cNvSpPr>
                <a:spLocks noChangeArrowheads="1"/>
              </p:cNvSpPr>
              <p:nvPr/>
            </p:nvSpPr>
            <p:spPr bwMode="auto">
              <a:xfrm flipH="1">
                <a:off x="3742" y="3430"/>
                <a:ext cx="136" cy="635"/>
              </a:xfrm>
              <a:prstGeom prst="rtTriangle">
                <a:avLst/>
              </a:prstGeom>
              <a:solidFill>
                <a:srgbClr val="339966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</p:grpSp>
      </p:grpSp>
      <p:grpSp>
        <p:nvGrpSpPr>
          <p:cNvPr id="21" name="Group 100"/>
          <p:cNvGrpSpPr>
            <a:grpSpLocks/>
          </p:cNvGrpSpPr>
          <p:nvPr/>
        </p:nvGrpSpPr>
        <p:grpSpPr bwMode="auto">
          <a:xfrm>
            <a:off x="762000" y="5486400"/>
            <a:ext cx="1439863" cy="1008063"/>
            <a:chOff x="3606" y="3294"/>
            <a:chExt cx="907" cy="771"/>
          </a:xfrm>
        </p:grpSpPr>
        <p:sp>
          <p:nvSpPr>
            <p:cNvPr id="13345" name="AutoShape 101"/>
            <p:cNvSpPr>
              <a:spLocks noChangeArrowheads="1"/>
            </p:cNvSpPr>
            <p:nvPr/>
          </p:nvSpPr>
          <p:spPr bwMode="auto">
            <a:xfrm flipH="1">
              <a:off x="3878" y="3294"/>
              <a:ext cx="182" cy="771"/>
            </a:xfrm>
            <a:prstGeom prst="rtTriangle">
              <a:avLst/>
            </a:prstGeom>
            <a:solidFill>
              <a:srgbClr val="339966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3346" name="AutoShape 102"/>
            <p:cNvSpPr>
              <a:spLocks noChangeArrowheads="1"/>
            </p:cNvSpPr>
            <p:nvPr/>
          </p:nvSpPr>
          <p:spPr bwMode="auto">
            <a:xfrm>
              <a:off x="4105" y="3294"/>
              <a:ext cx="181" cy="771"/>
            </a:xfrm>
            <a:prstGeom prst="rtTriangle">
              <a:avLst/>
            </a:prstGeom>
            <a:solidFill>
              <a:srgbClr val="339966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grpSp>
          <p:nvGrpSpPr>
            <p:cNvPr id="22" name="Group 103"/>
            <p:cNvGrpSpPr>
              <a:grpSpLocks/>
            </p:cNvGrpSpPr>
            <p:nvPr/>
          </p:nvGrpSpPr>
          <p:grpSpPr bwMode="auto">
            <a:xfrm>
              <a:off x="3606" y="3430"/>
              <a:ext cx="907" cy="635"/>
              <a:chOff x="3606" y="3430"/>
              <a:chExt cx="907" cy="635"/>
            </a:xfrm>
          </p:grpSpPr>
          <p:sp>
            <p:nvSpPr>
              <p:cNvPr id="13348" name="Rectangle 104"/>
              <p:cNvSpPr>
                <a:spLocks noChangeArrowheads="1"/>
              </p:cNvSpPr>
              <p:nvPr/>
            </p:nvSpPr>
            <p:spPr bwMode="auto">
              <a:xfrm>
                <a:off x="3606" y="3974"/>
                <a:ext cx="907" cy="91"/>
              </a:xfrm>
              <a:prstGeom prst="rect">
                <a:avLst/>
              </a:prstGeom>
              <a:solidFill>
                <a:srgbClr val="00800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3349" name="AutoShape 105"/>
              <p:cNvSpPr>
                <a:spLocks noChangeArrowheads="1"/>
              </p:cNvSpPr>
              <p:nvPr/>
            </p:nvSpPr>
            <p:spPr bwMode="auto">
              <a:xfrm>
                <a:off x="4377" y="3702"/>
                <a:ext cx="136" cy="363"/>
              </a:xfrm>
              <a:prstGeom prst="rtTriangle">
                <a:avLst/>
              </a:prstGeom>
              <a:solidFill>
                <a:srgbClr val="339966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3350" name="AutoShape 106"/>
              <p:cNvSpPr>
                <a:spLocks noChangeArrowheads="1"/>
              </p:cNvSpPr>
              <p:nvPr/>
            </p:nvSpPr>
            <p:spPr bwMode="auto">
              <a:xfrm>
                <a:off x="4286" y="3475"/>
                <a:ext cx="91" cy="590"/>
              </a:xfrm>
              <a:prstGeom prst="rtTriangle">
                <a:avLst/>
              </a:prstGeom>
              <a:solidFill>
                <a:srgbClr val="339966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3351" name="AutoShape 107"/>
              <p:cNvSpPr>
                <a:spLocks noChangeArrowheads="1"/>
              </p:cNvSpPr>
              <p:nvPr/>
            </p:nvSpPr>
            <p:spPr bwMode="auto">
              <a:xfrm flipH="1">
                <a:off x="3606" y="3566"/>
                <a:ext cx="136" cy="499"/>
              </a:xfrm>
              <a:prstGeom prst="rtTriangle">
                <a:avLst/>
              </a:prstGeom>
              <a:solidFill>
                <a:srgbClr val="339966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3352" name="AutoShape 108"/>
              <p:cNvSpPr>
                <a:spLocks noChangeArrowheads="1"/>
              </p:cNvSpPr>
              <p:nvPr/>
            </p:nvSpPr>
            <p:spPr bwMode="auto">
              <a:xfrm flipH="1">
                <a:off x="3742" y="3430"/>
                <a:ext cx="136" cy="635"/>
              </a:xfrm>
              <a:prstGeom prst="rtTriangle">
                <a:avLst/>
              </a:prstGeom>
              <a:solidFill>
                <a:srgbClr val="339966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</p:grpSp>
      </p:grpSp>
      <p:grpSp>
        <p:nvGrpSpPr>
          <p:cNvPr id="23" name="Group 109"/>
          <p:cNvGrpSpPr>
            <a:grpSpLocks/>
          </p:cNvGrpSpPr>
          <p:nvPr/>
        </p:nvGrpSpPr>
        <p:grpSpPr bwMode="auto">
          <a:xfrm>
            <a:off x="6324600" y="5334000"/>
            <a:ext cx="1439863" cy="1008063"/>
            <a:chOff x="3606" y="3294"/>
            <a:chExt cx="907" cy="771"/>
          </a:xfrm>
        </p:grpSpPr>
        <p:sp>
          <p:nvSpPr>
            <p:cNvPr id="13337" name="AutoShape 110"/>
            <p:cNvSpPr>
              <a:spLocks noChangeArrowheads="1"/>
            </p:cNvSpPr>
            <p:nvPr/>
          </p:nvSpPr>
          <p:spPr bwMode="auto">
            <a:xfrm flipH="1">
              <a:off x="3878" y="3294"/>
              <a:ext cx="182" cy="771"/>
            </a:xfrm>
            <a:prstGeom prst="rtTriangle">
              <a:avLst/>
            </a:prstGeom>
            <a:solidFill>
              <a:srgbClr val="339966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3338" name="AutoShape 111"/>
            <p:cNvSpPr>
              <a:spLocks noChangeArrowheads="1"/>
            </p:cNvSpPr>
            <p:nvPr/>
          </p:nvSpPr>
          <p:spPr bwMode="auto">
            <a:xfrm>
              <a:off x="4105" y="3294"/>
              <a:ext cx="181" cy="771"/>
            </a:xfrm>
            <a:prstGeom prst="rtTriangle">
              <a:avLst/>
            </a:prstGeom>
            <a:solidFill>
              <a:srgbClr val="339966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grpSp>
          <p:nvGrpSpPr>
            <p:cNvPr id="24" name="Group 112"/>
            <p:cNvGrpSpPr>
              <a:grpSpLocks/>
            </p:cNvGrpSpPr>
            <p:nvPr/>
          </p:nvGrpSpPr>
          <p:grpSpPr bwMode="auto">
            <a:xfrm>
              <a:off x="3606" y="3430"/>
              <a:ext cx="907" cy="635"/>
              <a:chOff x="3606" y="3430"/>
              <a:chExt cx="907" cy="635"/>
            </a:xfrm>
          </p:grpSpPr>
          <p:sp>
            <p:nvSpPr>
              <p:cNvPr id="13340" name="Rectangle 113"/>
              <p:cNvSpPr>
                <a:spLocks noChangeArrowheads="1"/>
              </p:cNvSpPr>
              <p:nvPr/>
            </p:nvSpPr>
            <p:spPr bwMode="auto">
              <a:xfrm>
                <a:off x="3606" y="3974"/>
                <a:ext cx="907" cy="91"/>
              </a:xfrm>
              <a:prstGeom prst="rect">
                <a:avLst/>
              </a:prstGeom>
              <a:solidFill>
                <a:srgbClr val="00800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3341" name="AutoShape 114"/>
              <p:cNvSpPr>
                <a:spLocks noChangeArrowheads="1"/>
              </p:cNvSpPr>
              <p:nvPr/>
            </p:nvSpPr>
            <p:spPr bwMode="auto">
              <a:xfrm>
                <a:off x="4377" y="3702"/>
                <a:ext cx="136" cy="363"/>
              </a:xfrm>
              <a:prstGeom prst="rtTriangle">
                <a:avLst/>
              </a:prstGeom>
              <a:solidFill>
                <a:srgbClr val="339966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3342" name="AutoShape 115"/>
              <p:cNvSpPr>
                <a:spLocks noChangeArrowheads="1"/>
              </p:cNvSpPr>
              <p:nvPr/>
            </p:nvSpPr>
            <p:spPr bwMode="auto">
              <a:xfrm>
                <a:off x="4286" y="3475"/>
                <a:ext cx="91" cy="590"/>
              </a:xfrm>
              <a:prstGeom prst="rtTriangle">
                <a:avLst/>
              </a:prstGeom>
              <a:solidFill>
                <a:srgbClr val="339966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3343" name="AutoShape 116"/>
              <p:cNvSpPr>
                <a:spLocks noChangeArrowheads="1"/>
              </p:cNvSpPr>
              <p:nvPr/>
            </p:nvSpPr>
            <p:spPr bwMode="auto">
              <a:xfrm flipH="1">
                <a:off x="3606" y="3566"/>
                <a:ext cx="136" cy="499"/>
              </a:xfrm>
              <a:prstGeom prst="rtTriangle">
                <a:avLst/>
              </a:prstGeom>
              <a:solidFill>
                <a:srgbClr val="339966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3344" name="AutoShape 117"/>
              <p:cNvSpPr>
                <a:spLocks noChangeArrowheads="1"/>
              </p:cNvSpPr>
              <p:nvPr/>
            </p:nvSpPr>
            <p:spPr bwMode="auto">
              <a:xfrm flipH="1">
                <a:off x="3742" y="3430"/>
                <a:ext cx="136" cy="635"/>
              </a:xfrm>
              <a:prstGeom prst="rtTriangle">
                <a:avLst/>
              </a:prstGeom>
              <a:solidFill>
                <a:srgbClr val="339966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</p:grpSp>
      </p:grpSp>
      <p:sp>
        <p:nvSpPr>
          <p:cNvPr id="13325" name="Rectangle 118"/>
          <p:cNvSpPr>
            <a:spLocks noChangeArrowheads="1"/>
          </p:cNvSpPr>
          <p:nvPr/>
        </p:nvSpPr>
        <p:spPr bwMode="auto">
          <a:xfrm>
            <a:off x="446088" y="47625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ru-RU" sz="4200">
              <a:solidFill>
                <a:schemeClr val="tx2"/>
              </a:solidFill>
              <a:latin typeface="Garamond" pitchFamily="18" charset="0"/>
            </a:endParaRPr>
          </a:p>
        </p:txBody>
      </p:sp>
      <p:sp>
        <p:nvSpPr>
          <p:cNvPr id="13326" name="WordArt 122"/>
          <p:cNvSpPr>
            <a:spLocks noChangeArrowheads="1" noChangeShapeType="1" noTextEdit="1"/>
          </p:cNvSpPr>
          <p:nvPr/>
        </p:nvSpPr>
        <p:spPr bwMode="auto">
          <a:xfrm>
            <a:off x="1691680" y="404664"/>
            <a:ext cx="5715000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Times New Roman" pitchFamily="18" charset="0"/>
                <a:cs typeface="Times New Roman" pitchFamily="18" charset="0"/>
              </a:rPr>
              <a:t>Счет “цепочкой”. </a:t>
            </a:r>
          </a:p>
        </p:txBody>
      </p:sp>
      <p:sp>
        <p:nvSpPr>
          <p:cNvPr id="13327" name="Text Box 123"/>
          <p:cNvSpPr txBox="1">
            <a:spLocks noChangeArrowheads="1"/>
          </p:cNvSpPr>
          <p:nvPr/>
        </p:nvSpPr>
        <p:spPr bwMode="auto">
          <a:xfrm>
            <a:off x="1828800" y="30480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400">
              <a:latin typeface="Calibri" pitchFamily="34" charset="0"/>
            </a:endParaRPr>
          </a:p>
        </p:txBody>
      </p:sp>
      <p:sp>
        <p:nvSpPr>
          <p:cNvPr id="13328" name="Text Box 124"/>
          <p:cNvSpPr txBox="1">
            <a:spLocks noChangeArrowheads="1"/>
          </p:cNvSpPr>
          <p:nvPr/>
        </p:nvSpPr>
        <p:spPr bwMode="auto">
          <a:xfrm>
            <a:off x="1676400" y="2895600"/>
            <a:ext cx="914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000000"/>
                </a:solidFill>
                <a:latin typeface="Calibri" pitchFamily="34" charset="0"/>
              </a:rPr>
              <a:t>72</a:t>
            </a:r>
          </a:p>
        </p:txBody>
      </p:sp>
      <p:sp>
        <p:nvSpPr>
          <p:cNvPr id="13329" name="Text Box 125"/>
          <p:cNvSpPr txBox="1">
            <a:spLocks noChangeArrowheads="1"/>
          </p:cNvSpPr>
          <p:nvPr/>
        </p:nvSpPr>
        <p:spPr bwMode="auto">
          <a:xfrm>
            <a:off x="2743200" y="3581400"/>
            <a:ext cx="609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000000"/>
                </a:solidFill>
                <a:latin typeface="Calibri" pitchFamily="34" charset="0"/>
              </a:rPr>
              <a:t>: 9</a:t>
            </a:r>
          </a:p>
        </p:txBody>
      </p:sp>
      <p:sp>
        <p:nvSpPr>
          <p:cNvPr id="13330" name="Text Box 126"/>
          <p:cNvSpPr txBox="1">
            <a:spLocks noChangeArrowheads="1"/>
          </p:cNvSpPr>
          <p:nvPr/>
        </p:nvSpPr>
        <p:spPr bwMode="auto">
          <a:xfrm>
            <a:off x="3505200" y="3657600"/>
            <a:ext cx="762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000000"/>
                </a:solidFill>
                <a:latin typeface="Calibri" pitchFamily="34" charset="0"/>
              </a:rPr>
              <a:t>Х2</a:t>
            </a:r>
          </a:p>
        </p:txBody>
      </p:sp>
      <p:sp>
        <p:nvSpPr>
          <p:cNvPr id="13331" name="Text Box 127"/>
          <p:cNvSpPr txBox="1">
            <a:spLocks noChangeArrowheads="1"/>
          </p:cNvSpPr>
          <p:nvPr/>
        </p:nvSpPr>
        <p:spPr bwMode="auto">
          <a:xfrm>
            <a:off x="4572000" y="3733800"/>
            <a:ext cx="609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000000"/>
                </a:solidFill>
                <a:latin typeface="Calibri" pitchFamily="34" charset="0"/>
              </a:rPr>
              <a:t>: 4</a:t>
            </a:r>
          </a:p>
        </p:txBody>
      </p:sp>
      <p:sp>
        <p:nvSpPr>
          <p:cNvPr id="13332" name="Text Box 128"/>
          <p:cNvSpPr txBox="1">
            <a:spLocks noChangeArrowheads="1"/>
          </p:cNvSpPr>
          <p:nvPr/>
        </p:nvSpPr>
        <p:spPr bwMode="auto">
          <a:xfrm>
            <a:off x="5181600" y="3276600"/>
            <a:ext cx="1066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000000"/>
                </a:solidFill>
                <a:latin typeface="Calibri" pitchFamily="34" charset="0"/>
              </a:rPr>
              <a:t>+ 32</a:t>
            </a:r>
          </a:p>
        </p:txBody>
      </p:sp>
      <p:sp>
        <p:nvSpPr>
          <p:cNvPr id="13333" name="Text Box 129"/>
          <p:cNvSpPr txBox="1">
            <a:spLocks noChangeArrowheads="1"/>
          </p:cNvSpPr>
          <p:nvPr/>
        </p:nvSpPr>
        <p:spPr bwMode="auto">
          <a:xfrm>
            <a:off x="6172200" y="3048000"/>
            <a:ext cx="685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000000"/>
                </a:solidFill>
                <a:latin typeface="Calibri" pitchFamily="34" charset="0"/>
              </a:rPr>
              <a:t>: 6</a:t>
            </a:r>
          </a:p>
        </p:txBody>
      </p:sp>
      <p:sp>
        <p:nvSpPr>
          <p:cNvPr id="13334" name="Text Box 130"/>
          <p:cNvSpPr txBox="1">
            <a:spLocks noChangeArrowheads="1"/>
          </p:cNvSpPr>
          <p:nvPr/>
        </p:nvSpPr>
        <p:spPr bwMode="auto">
          <a:xfrm>
            <a:off x="6934200" y="3048000"/>
            <a:ext cx="838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000000"/>
                </a:solidFill>
                <a:latin typeface="Calibri" pitchFamily="34" charset="0"/>
              </a:rPr>
              <a:t>+ 4</a:t>
            </a:r>
          </a:p>
        </p:txBody>
      </p:sp>
      <p:sp>
        <p:nvSpPr>
          <p:cNvPr id="13335" name="Text Box 131"/>
          <p:cNvSpPr txBox="1">
            <a:spLocks noChangeArrowheads="1"/>
          </p:cNvSpPr>
          <p:nvPr/>
        </p:nvSpPr>
        <p:spPr bwMode="auto">
          <a:xfrm>
            <a:off x="7543800" y="3276600"/>
            <a:ext cx="990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latin typeface="Calibri" pitchFamily="34" charset="0"/>
              </a:rPr>
              <a:t>  </a:t>
            </a:r>
            <a:r>
              <a:rPr lang="ru-RU" sz="3200" b="1">
                <a:solidFill>
                  <a:srgbClr val="000000"/>
                </a:solidFill>
                <a:latin typeface="Calibri" pitchFamily="34" charset="0"/>
              </a:rPr>
              <a:t>: 2</a:t>
            </a:r>
          </a:p>
        </p:txBody>
      </p:sp>
      <p:sp>
        <p:nvSpPr>
          <p:cNvPr id="21636" name="Text Box 132"/>
          <p:cNvSpPr txBox="1">
            <a:spLocks noChangeArrowheads="1"/>
          </p:cNvSpPr>
          <p:nvPr/>
        </p:nvSpPr>
        <p:spPr bwMode="auto">
          <a:xfrm>
            <a:off x="8172450" y="3933825"/>
            <a:ext cx="12509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1">
                <a:solidFill>
                  <a:srgbClr val="FF0000"/>
                </a:solidFill>
                <a:latin typeface="Calibri" pitchFamily="34" charset="0"/>
              </a:rPr>
              <a:t>  </a:t>
            </a:r>
            <a:r>
              <a:rPr lang="ru-RU" sz="8000" b="1" i="1">
                <a:solidFill>
                  <a:srgbClr val="FF0000"/>
                </a:solidFill>
                <a:latin typeface="Calibri" pitchFamily="34" charset="0"/>
              </a:rPr>
              <a:t>5</a:t>
            </a:r>
            <a:endParaRPr lang="ru-RU" sz="4800" b="1" i="1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6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ворон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44008" y="2780928"/>
            <a:ext cx="3960000" cy="39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соро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1272" y="610525"/>
            <a:ext cx="2989727" cy="363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3851920" y="610525"/>
            <a:ext cx="517374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Сорока прожить может 27 лет.</a:t>
            </a:r>
          </a:p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Ворона </a:t>
            </a:r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40 лет больше живёт…</a:t>
            </a:r>
          </a:p>
          <a:p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быстро считает,</a:t>
            </a:r>
          </a:p>
          <a:p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Тот скажет ответ,</a:t>
            </a:r>
          </a:p>
          <a:p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Сколько старейшей вороне той лет?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0034" y="5214950"/>
            <a:ext cx="2535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A50021"/>
                </a:solidFill>
              </a:rPr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3640327697"/>
      </p:ext>
    </p:extLst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сколько?</a:t>
            </a: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24744"/>
            <a:ext cx="3841919" cy="288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429000"/>
            <a:ext cx="3600000" cy="27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4644008" y="1484784"/>
            <a:ext cx="431945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Волк может прожить 20 лет, а</a:t>
            </a:r>
          </a:p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заяц может прожить 12 лет.</a:t>
            </a:r>
          </a:p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На сколько лет больше</a:t>
            </a:r>
          </a:p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может прожить   волк?</a:t>
            </a:r>
          </a:p>
        </p:txBody>
      </p:sp>
    </p:spTree>
    <p:extLst>
      <p:ext uri="{BB962C8B-B14F-4D97-AF65-F5344CB8AC3E}">
        <p14:creationId xmlns="" xmlns:p14="http://schemas.microsoft.com/office/powerpoint/2010/main" val="2456492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сколько?</a:t>
            </a: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356992"/>
            <a:ext cx="3951878" cy="262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298157"/>
            <a:ext cx="3977486" cy="277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4644008" y="1484784"/>
            <a:ext cx="436523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Ворона может лететь со</a:t>
            </a:r>
            <a:endParaRPr lang="en-US" sz="2400" b="1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скоростью 40 км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час, а цапля</a:t>
            </a:r>
          </a:p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65 км</a:t>
            </a:r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час. </a:t>
            </a:r>
          </a:p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сколько км</a:t>
            </a:r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</a:t>
            </a:r>
          </a:p>
          <a:p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еньше пролетает ворона?</a:t>
            </a:r>
          </a:p>
        </p:txBody>
      </p:sp>
    </p:spTree>
    <p:extLst>
      <p:ext uri="{BB962C8B-B14F-4D97-AF65-F5344CB8AC3E}">
        <p14:creationId xmlns="" xmlns:p14="http://schemas.microsoft.com/office/powerpoint/2010/main" val="1805267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зел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500813" y="1500188"/>
            <a:ext cx="1827212" cy="1703387"/>
          </a:xfrm>
        </p:spPr>
      </p:pic>
      <p:pic>
        <p:nvPicPr>
          <p:cNvPr id="6" name="Прямоугольник 5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07963" y="219075"/>
            <a:ext cx="6132513" cy="479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Прямоугольник 6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6513" y="1096963"/>
            <a:ext cx="6821488" cy="551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601fb6d5da74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75" y="1673225"/>
            <a:ext cx="2600325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4" descr="601fb6d5da74"/>
          <p:cNvPicPr>
            <a:picLocks noGrp="1" noChangeAspect="1" noChangeArrowheads="1" noCrop="1"/>
          </p:cNvPicPr>
          <p:nvPr>
            <p:ph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7572375" y="3571875"/>
            <a:ext cx="46038" cy="90488"/>
          </a:xfrm>
        </p:spPr>
      </p:pic>
      <p:pic>
        <p:nvPicPr>
          <p:cNvPr id="9223" name="Picture 4" descr="601fb6d5da74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001000" y="6429375"/>
            <a:ext cx="46038" cy="9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4" descr="601fb6d5da74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00" y="3500438"/>
            <a:ext cx="46038" cy="9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" descr="зе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7517859">
            <a:off x="3571876" y="5508625"/>
            <a:ext cx="1447800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5" descr="зе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7013413">
            <a:off x="500063" y="785812"/>
            <a:ext cx="1447800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5" descr="зе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6947439">
            <a:off x="198438" y="5484812"/>
            <a:ext cx="1447800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5" descr="зе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88" y="3286125"/>
            <a:ext cx="1447800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5" descr="зе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0" y="1928813"/>
            <a:ext cx="1447800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зе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38" y="142875"/>
            <a:ext cx="1447800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5" descr="зе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3" y="214313"/>
            <a:ext cx="1447800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5" descr="зе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00" y="5508625"/>
            <a:ext cx="1447800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5" descr="зе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7766460">
            <a:off x="4643438" y="3857625"/>
            <a:ext cx="1447800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34" name="TextBox 20"/>
          <p:cNvSpPr txBox="1">
            <a:spLocks noChangeArrowheads="1"/>
          </p:cNvSpPr>
          <p:nvPr/>
        </p:nvSpPr>
        <p:spPr bwMode="auto">
          <a:xfrm>
            <a:off x="1071563" y="5500688"/>
            <a:ext cx="47148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344</TotalTime>
  <Words>215</Words>
  <Application>Microsoft Office PowerPoint</Application>
  <PresentationFormat>Экран (4:3)</PresentationFormat>
  <Paragraphs>48</Paragraphs>
  <Slides>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На сколько?</vt:lpstr>
      <vt:lpstr>На сколько?</vt:lpstr>
      <vt:lpstr>Слайд 8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38</cp:revision>
  <dcterms:created xsi:type="dcterms:W3CDTF">2014-12-02T15:39:37Z</dcterms:created>
  <dcterms:modified xsi:type="dcterms:W3CDTF">2017-09-06T02:46:56Z</dcterms:modified>
</cp:coreProperties>
</file>