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73" r:id="rId4"/>
    <p:sldId id="269" r:id="rId5"/>
    <p:sldId id="257" r:id="rId6"/>
    <p:sldId id="258" r:id="rId7"/>
    <p:sldId id="262" r:id="rId8"/>
    <p:sldId id="259" r:id="rId9"/>
    <p:sldId id="263" r:id="rId10"/>
    <p:sldId id="264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04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41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80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94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58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154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22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98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666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5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214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35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18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61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Картинка с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0" y="5778000"/>
            <a:ext cx="12192000" cy="10800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25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15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7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2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6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8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2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3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21942-0813-494B-8AA1-533063B3E4AA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E12C3-AA39-4D75-8210-866ECA9C70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00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EC42-1804-924F-8314-6CDBF7373405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D8CF6-13FC-314E-A9D6-620C00A1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59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/>
              <a:t>Поколение «Буратино» </a:t>
            </a:r>
            <a:r>
              <a:rPr lang="en-US" altLang="ru-RU" sz="3600" dirty="0" smtClean="0"/>
              <a:t> </a:t>
            </a:r>
            <a:r>
              <a:rPr lang="ru-RU" altLang="ru-RU" sz="3600" dirty="0" smtClean="0"/>
              <a:t>    </a:t>
            </a:r>
            <a:r>
              <a:rPr lang="ru-RU" altLang="ru-RU" sz="3600" dirty="0"/>
              <a:t>	</a:t>
            </a:r>
            <a:r>
              <a:rPr lang="ru-RU" altLang="ru-RU" sz="3600" dirty="0" smtClean="0"/>
              <a:t>Поколение </a:t>
            </a:r>
            <a:r>
              <a:rPr lang="ru-RU" altLang="ru-RU" sz="3600" dirty="0"/>
              <a:t>«Гарри Поттера»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6148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6149" name="Picture 2" descr="C:\Users\Машук\AppData\Local\Microsoft\Windows\Temporary Internet Files\Content.IE5\LHBR315J\Buratino595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1535112"/>
            <a:ext cx="4102100" cy="4129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3" descr="C:\Users\Машук\AppData\Local\Microsoft\Windows\Temporary Internet Files\Content.IE5\LHBR315J\Hogwarts_coat_of_arms_colored_with_shading.svg[1]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1" y="1535112"/>
            <a:ext cx="4775199" cy="430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4" descr="C:\Users\Машук\AppData\Local\Microsoft\Windows\Temporary Internet Files\Content.IE5\GRRG85PH\200px-Harry_Potter_wordmark.svg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00" y="2924175"/>
            <a:ext cx="1905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518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8" y="203200"/>
            <a:ext cx="12077223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068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77800"/>
            <a:ext cx="11442700" cy="627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1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494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0" y="620713"/>
            <a:ext cx="295275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26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1" y="1760839"/>
            <a:ext cx="5965826" cy="509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26__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276" y="476251"/>
            <a:ext cx="1368425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26__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4" y="765175"/>
            <a:ext cx="4103687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26___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00" y="4221164"/>
            <a:ext cx="3455988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356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Тексты новой природы. Что мы знаем?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Учащимся нравятся задания, связанные с переводом одной текстовой формы в другую (текст порождает текст).</a:t>
            </a:r>
          </a:p>
          <a:p>
            <a:r>
              <a:rPr lang="ru-RU" sz="4000" dirty="0" smtClean="0"/>
              <a:t>Учащиеся сосредотачиваются на схемах, графиках, рисунках – как  предпочтительных текстах в учебниках.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8640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Тексты новой природы. Что мы знаем?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Длинные письма (инструкции) люди не читают, полагая, что изначально знают – ЧТО будет написано</a:t>
            </a:r>
          </a:p>
          <a:p>
            <a:r>
              <a:rPr lang="ru-RU" dirty="0" smtClean="0"/>
              <a:t>Смысл и качество текста зависят не от его формы, а от содержания (глупым может быть и линейный текст).</a:t>
            </a:r>
          </a:p>
          <a:p>
            <a:r>
              <a:rPr lang="ru-RU" dirty="0" smtClean="0"/>
              <a:t>Происходит устойчивый отказ от создания длинных текстов в пользу сочетания «фотография(картинка) с подписью»(в учебниках ФГОС)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6442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Пушкин как текст новой природы?</a:t>
            </a:r>
          </a:p>
        </p:txBody>
      </p:sp>
      <p:pic>
        <p:nvPicPr>
          <p:cNvPr id="9219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2889" y="1700214"/>
            <a:ext cx="3673475" cy="4105275"/>
          </a:xfrm>
        </p:spPr>
      </p:pic>
      <p:pic>
        <p:nvPicPr>
          <p:cNvPr id="9220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1900" y="1844675"/>
            <a:ext cx="4064000" cy="3455988"/>
          </a:xfrm>
        </p:spPr>
      </p:pic>
    </p:spTree>
    <p:extLst>
      <p:ext uri="{BB962C8B-B14F-4D97-AF65-F5344CB8AC3E}">
        <p14:creationId xmlns:p14="http://schemas.microsoft.com/office/powerpoint/2010/main" val="350559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Тексты новой природы. Чего мы не знаем?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Мешают ли схемы, графики, символьное письмо развитию воображения?</a:t>
            </a:r>
          </a:p>
          <a:p>
            <a:r>
              <a:rPr lang="ru-RU" dirty="0" smtClean="0"/>
              <a:t>Кто и как должен учить создавать (читать) тексты новой природы?</a:t>
            </a:r>
          </a:p>
          <a:p>
            <a:r>
              <a:rPr lang="ru-RU" dirty="0" smtClean="0"/>
              <a:t>Это касается филологов. </a:t>
            </a:r>
            <a:r>
              <a:rPr lang="ru-RU" b="1" i="1" dirty="0" smtClean="0"/>
              <a:t>Действительно ли в чтение «классических текстов» можно войти через тексты новой природы?</a:t>
            </a:r>
          </a:p>
          <a:p>
            <a:r>
              <a:rPr lang="ru-RU" dirty="0" smtClean="0"/>
              <a:t>Нужно ли переиздавать старые тексты в новых форматах?</a:t>
            </a:r>
          </a:p>
        </p:txBody>
      </p:sp>
    </p:spTree>
    <p:extLst>
      <p:ext uri="{BB962C8B-B14F-4D97-AF65-F5344CB8AC3E}">
        <p14:creationId xmlns:p14="http://schemas.microsoft.com/office/powerpoint/2010/main" val="466297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 flipH="1">
            <a:off x="5735639" y="1628775"/>
            <a:ext cx="4681537" cy="4910138"/>
          </a:xfrm>
        </p:spPr>
        <p:txBody>
          <a:bodyPr>
            <a:no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Линейный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Длинный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На бумаге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Законченный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Из букв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Привычный нам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Неудобный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«</a:t>
            </a:r>
            <a:r>
              <a:rPr lang="ru-RU" altLang="ru-RU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Ниасилить</a:t>
            </a:r>
            <a:r>
              <a:rPr lang="ru-RU" alt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rPr>
              <a:t>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altLang="ru-RU" sz="3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40014" y="333375"/>
            <a:ext cx="712787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Текст старой природы</a:t>
            </a:r>
            <a:endParaRPr lang="ru-RU" sz="4400" dirty="0">
              <a:solidFill>
                <a:srgbClr val="FF0000"/>
              </a:solidFill>
              <a:latin typeface="Calibri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33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9514" y="333376"/>
            <a:ext cx="56165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Текст новой природы</a:t>
            </a:r>
            <a:endParaRPr lang="ru-RU" sz="3600" dirty="0">
              <a:solidFill>
                <a:srgbClr val="C00000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1524000" y="6742114"/>
            <a:ext cx="9144000" cy="115887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383339" y="1905000"/>
            <a:ext cx="4105275" cy="332398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Объемный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Фрагментарный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Незаконченный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Визуальный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Картированный</a:t>
            </a:r>
            <a:endParaRPr lang="ru-RU" alt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Тревожит нас</a:t>
            </a:r>
          </a:p>
          <a:p>
            <a:pPr eaLnBrk="1" hangingPunct="1"/>
            <a:endParaRPr lang="ru-RU" alt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089" y="1130300"/>
            <a:ext cx="604721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204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Тема Office</vt:lpstr>
      <vt:lpstr>1_Тема Office</vt:lpstr>
      <vt:lpstr>Поколение «Буратино»       Поколение «Гарри Поттера»</vt:lpstr>
      <vt:lpstr>Презентация PowerPoint</vt:lpstr>
      <vt:lpstr>Презентация PowerPoint</vt:lpstr>
      <vt:lpstr>Тексты новой природы. Что мы знаем?</vt:lpstr>
      <vt:lpstr>Тексты новой природы. Что мы знаем?</vt:lpstr>
      <vt:lpstr>Пушкин как текст новой природы?</vt:lpstr>
      <vt:lpstr>Тексты новой природы. Чего мы не знаем?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Брусинская</dc:creator>
  <cp:lastModifiedBy>Людмила Брусинская</cp:lastModifiedBy>
  <cp:revision>16</cp:revision>
  <dcterms:created xsi:type="dcterms:W3CDTF">2016-12-10T12:34:53Z</dcterms:created>
  <dcterms:modified xsi:type="dcterms:W3CDTF">2017-09-06T13:56:13Z</dcterms:modified>
</cp:coreProperties>
</file>