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87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20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160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584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000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74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4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406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66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258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8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48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022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27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83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90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72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5DCE9-6EFB-470B-94D1-F221A231C1B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6EF68-52BE-4D23-A431-DDA76ED59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159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Традиции татарского народа.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213" y="1834166"/>
            <a:ext cx="8138363" cy="4984030"/>
          </a:xfrm>
        </p:spPr>
      </p:pic>
    </p:spTree>
    <p:extLst>
      <p:ext uri="{BB962C8B-B14F-4D97-AF65-F5344CB8AC3E}">
        <p14:creationId xmlns:p14="http://schemas.microsoft.com/office/powerpoint/2010/main" val="2902948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Расположение на территории России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7523"/>
            <a:ext cx="5020408" cy="47673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69507" y="7014379"/>
            <a:ext cx="3790078" cy="35993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208" y="2047691"/>
            <a:ext cx="3657600" cy="44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1440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Национальные праздники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357242"/>
            <a:ext cx="5608638" cy="35579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092569"/>
            <a:ext cx="4686300" cy="45544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Сабантуй</a:t>
            </a:r>
          </a:p>
          <a:p>
            <a:r>
              <a:rPr lang="ru-RU" dirty="0" smtClean="0"/>
              <a:t> </a:t>
            </a:r>
            <a:r>
              <a:rPr lang="ru-RU" dirty="0"/>
              <a:t>Ни одно торжество не известно за пределами республики так, как Сабантуй – татарский праздник, посвящённый началу сельскохозяйственных работ. Сейчас это торжество отмечают 23 июня, однако в давние времена дату выбирали старейшины-аксакалы отдельных селений. Незадолго до начала праздника дети отправлялись по гостям с просьбой подать им угощений. Собранные продукты малыши приносили домой, а уже там женская половина семьи готовила из них угощения к утреннему столу. В особенности внимание уделяли праздничной каше, этот обряд называли «Грачиная каша». После завтрака начинались праздничные мероприятия, первое из которых – сбор яиц детьми. Далее эти яйца красили в разные цвета. В домах пекли булочки, кренделя, маленькие шарики из теста – </a:t>
            </a:r>
            <a:r>
              <a:rPr lang="ru-RU" dirty="0" err="1"/>
              <a:t>баурсаки</a:t>
            </a:r>
            <a:r>
              <a:rPr lang="ru-RU" dirty="0"/>
              <a:t>. </a:t>
            </a:r>
            <a:r>
              <a:rPr lang="ru-RU" dirty="0" smtClean="0"/>
              <a:t>Мы ходим на Сабантуй каждый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540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333" y="565630"/>
            <a:ext cx="8909075" cy="1157049"/>
          </a:xfrm>
        </p:spPr>
        <p:txBody>
          <a:bodyPr>
            <a:normAutofit/>
          </a:bodyPr>
          <a:lstStyle/>
          <a:p>
            <a:r>
              <a:rPr lang="ru-RU" dirty="0" smtClean="0"/>
              <a:t>Национальные праздники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746" y="2189286"/>
            <a:ext cx="6132699" cy="40724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400" dirty="0" smtClean="0"/>
              <a:t>Ураза-байрам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Следующим месяцем после Рамадана является </a:t>
            </a:r>
            <a:r>
              <a:rPr lang="ru-RU" sz="2400" dirty="0" err="1"/>
              <a:t>Шавваль</a:t>
            </a:r>
            <a:r>
              <a:rPr lang="ru-RU" sz="2400" dirty="0"/>
              <a:t>. Первый же его день – это праздник Ураза-байрам, торжество по случаю окончания поста. В этот день верующий наконец-то дожидается такого долгожданного разговенья после изнурительного поста. Как и другие религиозные татарские праздники, Ураза-байрам представляет под собой в первую очередь одну из ступеней самоочищения для верующего и способствует становлению крепких семейных уз. В этот день принято собираться одной большой семьей и проводить так время с утра до вечера, ведь по древним мусульманским поверьям, на эту встречу приходят и души умерших родственников. </a:t>
            </a:r>
          </a:p>
        </p:txBody>
      </p:sp>
    </p:spTree>
    <p:extLst>
      <p:ext uri="{BB962C8B-B14F-4D97-AF65-F5344CB8AC3E}">
        <p14:creationId xmlns:p14="http://schemas.microsoft.com/office/powerpoint/2010/main" val="43688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Национальная музыка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792" y="1995854"/>
            <a:ext cx="6955778" cy="42818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0485" y="1995854"/>
            <a:ext cx="4109915" cy="438736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Основные виды татарской народной музыки: песни (тат. </a:t>
            </a:r>
            <a:r>
              <a:rPr lang="ru-RU" dirty="0" err="1"/>
              <a:t>көйле</a:t>
            </a:r>
            <a:r>
              <a:rPr lang="ru-RU" dirty="0"/>
              <a:t> </a:t>
            </a:r>
            <a:r>
              <a:rPr lang="ru-RU" dirty="0" err="1" smtClean="0"/>
              <a:t>җырлар-релическая</a:t>
            </a:r>
            <a:r>
              <a:rPr lang="ru-RU" dirty="0" smtClean="0"/>
              <a:t> песня) </a:t>
            </a:r>
            <a:r>
              <a:rPr lang="ru-RU" dirty="0"/>
              <a:t>— светские и духовные, отличающиеся друг от друга интонационно и ритмически, </a:t>
            </a:r>
            <a:r>
              <a:rPr lang="ru-RU" dirty="0" err="1"/>
              <a:t>баиты</a:t>
            </a:r>
            <a:r>
              <a:rPr lang="ru-RU" dirty="0"/>
              <a:t>, напевы </a:t>
            </a:r>
            <a:r>
              <a:rPr lang="ru-RU" dirty="0" err="1"/>
              <a:t>дастанов</a:t>
            </a:r>
            <a:r>
              <a:rPr lang="ru-RU" dirty="0"/>
              <a:t> и поэтических произведений (в том числе и авторских), </a:t>
            </a:r>
            <a:r>
              <a:rPr lang="ru-RU" dirty="0" err="1"/>
              <a:t>такмаки</a:t>
            </a:r>
            <a:r>
              <a:rPr lang="ru-RU" dirty="0"/>
              <a:t> (плясовые и игровые), танцевальные мелодии, инструментальные пьесы и наигрыши. Напевы </a:t>
            </a:r>
            <a:r>
              <a:rPr lang="ru-RU" dirty="0" err="1"/>
              <a:t>внекультовой</a:t>
            </a:r>
            <a:r>
              <a:rPr lang="ru-RU" dirty="0"/>
              <a:t> </a:t>
            </a:r>
            <a:r>
              <a:rPr lang="ru-RU" dirty="0" err="1"/>
              <a:t>речитации</a:t>
            </a:r>
            <a:r>
              <a:rPr lang="ru-RU" dirty="0"/>
              <a:t> (чтения) Корана в домашнем, особенно женском, кругу могут отличаться от </a:t>
            </a:r>
            <a:r>
              <a:rPr lang="ru-RU" dirty="0" err="1"/>
              <a:t>общемусульманских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 smtClean="0"/>
              <a:t>Как </a:t>
            </a:r>
            <a:r>
              <a:rPr lang="ru-RU" dirty="0"/>
              <a:t>и некоторые другие, татарская народная музыка одноголосна, её звуковая система чаще всего представляет </a:t>
            </a:r>
            <a:r>
              <a:rPr lang="ru-RU" dirty="0" err="1"/>
              <a:t>ангемитонную</a:t>
            </a:r>
            <a:r>
              <a:rPr lang="ru-RU" dirty="0"/>
              <a:t> пентатонику. Наиболее распространённый вокальный жанр — песня — имеет две основные формы (иногда они сосуществуют в рамках одного произведения как запев и припев) соответствующие двум основным формам текста — «</a:t>
            </a:r>
            <a:r>
              <a:rPr lang="ru-RU" dirty="0" err="1"/>
              <a:t>кыска</a:t>
            </a:r>
            <a:r>
              <a:rPr lang="ru-RU" dirty="0"/>
              <a:t> </a:t>
            </a:r>
            <a:r>
              <a:rPr lang="ru-RU" dirty="0" err="1"/>
              <a:t>көй</a:t>
            </a:r>
            <a:r>
              <a:rPr lang="ru-RU" dirty="0"/>
              <a:t>» (короткая песня; 8-7 сложный стих) и «</a:t>
            </a:r>
            <a:r>
              <a:rPr lang="ru-RU" dirty="0" err="1"/>
              <a:t>озын</a:t>
            </a:r>
            <a:r>
              <a:rPr lang="ru-RU" dirty="0"/>
              <a:t> </a:t>
            </a:r>
            <a:r>
              <a:rPr lang="ru-RU" dirty="0" err="1"/>
              <a:t>көй</a:t>
            </a:r>
            <a:r>
              <a:rPr lang="ru-RU" dirty="0"/>
              <a:t>» (длинная песня; 10-9 сложный стих).</a:t>
            </a:r>
          </a:p>
        </p:txBody>
      </p:sp>
    </p:spTree>
    <p:extLst>
      <p:ext uri="{BB962C8B-B14F-4D97-AF65-F5344CB8AC3E}">
        <p14:creationId xmlns:p14="http://schemas.microsoft.com/office/powerpoint/2010/main" val="1535076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Национальные инструменты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154115"/>
            <a:ext cx="5608638" cy="40708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392" y="2154115"/>
            <a:ext cx="4233008" cy="400049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Самый известный из татарских духовых инструментов – </a:t>
            </a:r>
            <a:r>
              <a:rPr lang="ru-RU" dirty="0" err="1"/>
              <a:t>курай</a:t>
            </a:r>
            <a:r>
              <a:rPr lang="ru-RU" dirty="0"/>
              <a:t>. Свое название он получил от татарского названия </a:t>
            </a:r>
            <a:r>
              <a:rPr lang="ru-RU" dirty="0" err="1"/>
              <a:t>реброплодника</a:t>
            </a:r>
            <a:r>
              <a:rPr lang="ru-RU" dirty="0"/>
              <a:t> уральского – растения из семейства зонтичных, из стебля которого его первоначально изготавливали. </a:t>
            </a:r>
            <a:r>
              <a:rPr lang="ru-RU" dirty="0" err="1"/>
              <a:t>Курай</a:t>
            </a:r>
            <a:r>
              <a:rPr lang="ru-RU" dirty="0"/>
              <a:t> представляет собой продольную флейту длиной до 1 м с 4 отверстиями на одной стороне и одним – на другой. Диапазон </a:t>
            </a:r>
            <a:r>
              <a:rPr lang="ru-RU" dirty="0" err="1"/>
              <a:t>курая</a:t>
            </a:r>
            <a:r>
              <a:rPr lang="ru-RU" dirty="0"/>
              <a:t> достигает 3 октав. Звучит он очень мягко, а исполнитель сопровождает игру на </a:t>
            </a:r>
            <a:r>
              <a:rPr lang="ru-RU" dirty="0" err="1"/>
              <a:t>курае</a:t>
            </a:r>
            <a:r>
              <a:rPr lang="ru-RU" dirty="0"/>
              <a:t> горловым звуком. </a:t>
            </a:r>
            <a:r>
              <a:rPr lang="ru-RU" dirty="0" err="1"/>
              <a:t>Курай</a:t>
            </a:r>
            <a:r>
              <a:rPr lang="ru-RU" dirty="0"/>
              <a:t> может выступать и в ансамбле и как сольный инструмент.</a:t>
            </a:r>
          </a:p>
          <a:p>
            <a:endParaRPr lang="ru-RU" dirty="0"/>
          </a:p>
          <a:p>
            <a:r>
              <a:rPr lang="ru-RU" dirty="0"/>
              <a:t>Наряду с классическим </a:t>
            </a:r>
            <a:r>
              <a:rPr lang="ru-RU" dirty="0" err="1"/>
              <a:t>кураем</a:t>
            </a:r>
            <a:r>
              <a:rPr lang="ru-RU" dirty="0"/>
              <a:t> существует </a:t>
            </a:r>
            <a:r>
              <a:rPr lang="ru-RU" dirty="0" err="1"/>
              <a:t>копше</a:t>
            </a:r>
            <a:r>
              <a:rPr lang="ru-RU" dirty="0"/>
              <a:t> - </a:t>
            </a:r>
            <a:r>
              <a:rPr lang="ru-RU" dirty="0" err="1"/>
              <a:t>курай</a:t>
            </a:r>
            <a:r>
              <a:rPr lang="ru-RU" dirty="0"/>
              <a:t> с 2 отверстиями.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224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Национальные инструменты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159" y="2206869"/>
            <a:ext cx="6337541" cy="42291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0824" y="2048608"/>
            <a:ext cx="3886200" cy="468629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Струнные инструменты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Татарский струнно-щипковый инструмент носит название </a:t>
            </a:r>
            <a:r>
              <a:rPr lang="ru-RU" dirty="0" err="1"/>
              <a:t>думбра</a:t>
            </a:r>
            <a:r>
              <a:rPr lang="ru-RU" dirty="0"/>
              <a:t>. Это традиционный инструмент певцов-сказителей. Согласно историческим источникам, </a:t>
            </a:r>
            <a:r>
              <a:rPr lang="ru-RU" dirty="0" err="1"/>
              <a:t>думбра</a:t>
            </a:r>
            <a:r>
              <a:rPr lang="ru-RU" dirty="0"/>
              <a:t> существовала еще во времена Золотой Орды. В памятнике татарской литературы 14 в. «Туляк и </a:t>
            </a:r>
            <a:r>
              <a:rPr lang="ru-RU" dirty="0" err="1"/>
              <a:t>Сусылу</a:t>
            </a:r>
            <a:r>
              <a:rPr lang="ru-RU" dirty="0"/>
              <a:t>» рассказывается, как главный герой сделал </a:t>
            </a:r>
            <a:r>
              <a:rPr lang="ru-RU" dirty="0" err="1"/>
              <a:t>думбру</a:t>
            </a:r>
            <a:r>
              <a:rPr lang="ru-RU" dirty="0"/>
              <a:t>, чтобы песнями покорить сердце своей возлюбленной.</a:t>
            </a:r>
          </a:p>
          <a:p>
            <a:endParaRPr lang="ru-RU" dirty="0"/>
          </a:p>
          <a:p>
            <a:r>
              <a:rPr lang="ru-RU" dirty="0"/>
              <a:t>Гриф у татарской </a:t>
            </a:r>
            <a:r>
              <a:rPr lang="ru-RU" dirty="0" err="1"/>
              <a:t>думбры</a:t>
            </a:r>
            <a:r>
              <a:rPr lang="ru-RU" dirty="0"/>
              <a:t> короче, чем у казахской домбры, струн, как правило, три. Играют на ней плектром. Корпус в древности изготавливался из долбленого дерева, но в настоящее время его склеивают. На рубеже 19-20 вв. </a:t>
            </a:r>
            <a:r>
              <a:rPr lang="ru-RU" dirty="0" err="1"/>
              <a:t>думбра</a:t>
            </a:r>
            <a:r>
              <a:rPr lang="ru-RU" dirty="0"/>
              <a:t> вышла из употребления, будучи вытеснена мандолиной, но в конце 20 в. была возрождена и реконструирована. На грифе инструмента появились лады, были созданы ансамблевые разновидности </a:t>
            </a:r>
            <a:r>
              <a:rPr lang="ru-RU" dirty="0" err="1"/>
              <a:t>думбры</a:t>
            </a:r>
            <a:r>
              <a:rPr lang="ru-RU" dirty="0"/>
              <a:t> – сопрано, альт и бас.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404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Национальные традиции живущие дома.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>
                <a:effectLst/>
              </a:rPr>
              <a:t>В праздник Уразы верующие татары-мусульмане целый день проводят в молитвах и разговорах с Аллахом, прося его о защите и снятии грехов, пить и есть можно только после захода солнца.</a:t>
            </a:r>
          </a:p>
          <a:p>
            <a:pPr fontAlgn="base"/>
            <a:r>
              <a:rPr lang="ru-RU" dirty="0">
                <a:effectLst/>
              </a:rPr>
              <a:t>Во время проведения торжеств Курбан-байрам, праздника жертвоприношения и окончания хаджа, также его еще называют праздник добра, каждый уважающий себя мусульманин после совершения утренней молитвы в мечети должен зарезать жертвенного барана, овцу, козу или корову и мясо раздать нуждающимся.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Когда в семье </a:t>
            </a:r>
            <a:r>
              <a:rPr lang="ru-RU" dirty="0"/>
              <a:t>рождается ребенок, к нему приглашают муллу, он проводит специальный обряд, нашептывая в ухо ребенку молитвы, отгоняющие злых духов и его имя. Гости приходят с подарками, для них накрывается праздничный стол</a:t>
            </a:r>
            <a:r>
              <a:rPr lang="ru-RU" dirty="0" smtClean="0"/>
              <a:t>. Мы соблюдаем этот обряд. Даже когда родилась я, такой обряд проводили со мной.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496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330"/>
            <a:ext cx="12186627" cy="585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041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75</TotalTime>
  <Words>758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Берлин</vt:lpstr>
      <vt:lpstr>Традиции татарского народа.</vt:lpstr>
      <vt:lpstr>Расположение на территории России</vt:lpstr>
      <vt:lpstr>Национальные праздники</vt:lpstr>
      <vt:lpstr>Национальные праздники</vt:lpstr>
      <vt:lpstr>Национальная музыка</vt:lpstr>
      <vt:lpstr>Национальные инструменты</vt:lpstr>
      <vt:lpstr>Национальные инструменты</vt:lpstr>
      <vt:lpstr>Национальные традиции живущие дома.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моего народа.</dc:title>
  <dc:creator>Юлия</dc:creator>
  <cp:lastModifiedBy>Юлия</cp:lastModifiedBy>
  <cp:revision>7</cp:revision>
  <dcterms:created xsi:type="dcterms:W3CDTF">2016-11-30T15:19:38Z</dcterms:created>
  <dcterms:modified xsi:type="dcterms:W3CDTF">2016-11-30T16:35:10Z</dcterms:modified>
</cp:coreProperties>
</file>