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myshared.ru/4/3864/slide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</a:t>
            </a:r>
            <a:endParaRPr lang="ru-RU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9512" y="1844824"/>
            <a:ext cx="84969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Иногда простые вопросы бывают искусственно запута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(причастие: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их запутали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Сюжеты этих произведений сложны и запута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нн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(прилагательное: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трудны для понимания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 или НН?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51520" y="2151439"/>
            <a:ext cx="813690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неправильном воспитании дети обычно капризны и </a:t>
            </a:r>
            <a:r>
              <a:rPr lang="ru-RU" sz="3200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избалова</a:t>
            </a:r>
            <a:r>
              <a:rPr lang="ru-RU" sz="32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lang="ru-RU" sz="3200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1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Вам всегда везет, вы, по-видимому,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избалова</a:t>
            </a:r>
            <a:r>
              <a:rPr lang="ru-RU" sz="32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</a:t>
            </a:r>
            <a:endParaRPr lang="ru-RU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1412776"/>
            <a:ext cx="813690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неправильном воспитании дети обычно капризны и избалова</a:t>
            </a:r>
            <a:r>
              <a:rPr lang="ru-RU" sz="32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нн</a:t>
            </a:r>
            <a:r>
              <a:rPr lang="ru-RU" sz="3200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(прилагательное: </a:t>
            </a:r>
            <a:r>
              <a:rPr lang="ru-RU" sz="32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испорчены баловством, капризны, изнежены</a:t>
            </a: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Вам всегда везет, вы, по-видимому, избалова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(причастие: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вас избаловали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судьбой.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51520" y="1412776"/>
            <a:ext cx="856895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Эти выводы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обоснова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самой логикой исследования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–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Предъявленные нам требования произвольны 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необоснова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Его возможности </a:t>
            </a:r>
            <a:r>
              <a:rPr lang="ru-RU" sz="2000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ограниче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lang="ru-RU" sz="2000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-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Масштабы работ были 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ограниче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отпущенными средствами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Шторм усиливался, и лица моряков были серьезны и </a:t>
            </a:r>
            <a:r>
              <a:rPr lang="ru-RU" sz="2000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озабоче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lang="ru-RU" sz="2000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lang="ru-RU" sz="20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-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Врачи были 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озабоче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состоянием больного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Суд не усмотрел в данном деле состава преступления, и обвиняемые были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оправда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–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Чрезвычайные меры в этих условиях были необходимы и вполне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оправда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 варианты дальнейшей игры шахматистом до конца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продума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 экзаменующихся были содержательны 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продума</a:t>
            </a:r>
            <a:r>
              <a:rPr lang="ru-RU" sz="2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24936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00B050"/>
                </a:solidFill>
              </a:rPr>
              <a:t>Предложения для самостоятельной работы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276037"/>
            <a:ext cx="8496944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Паронимы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масл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ный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-масл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ный.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Слово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имеет прямое и два переносных значения: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Прямое. Смазанный, пропитанный маслом; запачканный маслом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масленый блин; масленые руки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Переносное. Как бы подернутый маслом; чувственный, сластолюбивый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взгляде, глазах).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Переносное. Льстивый, заискивающий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масленый голос; масленая улыбка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Слово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тоже многозначное, но все четыре его значения прямые: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Состоящий из масла; относящийся к маслу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масляное пятно; масляный чад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Работающий на масле, с помощью масла; предназначенный для масла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масляный насос; масляная лампа; масляный бак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Исполненный красками, растертыми на масле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масляная живопись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Содержащий масло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масляные лаки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Запомни!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844824"/>
            <a:ext cx="6192688" cy="40318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юный, румяный, свиной, пряный, пьяный, поганый, зелёный, синий, единый, фазаний, вороний, бараний, сазаний, тюлений, павлиний, багряный, рьяный, буланый</a:t>
            </a:r>
          </a:p>
          <a:p>
            <a:pPr algn="ctr"/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otvet.imgsmail.ru/download/b6612914b414375012be71b29b5c9bc8_i-49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7992888" cy="64199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404664"/>
            <a:ext cx="2880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Запомни!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212976"/>
            <a:ext cx="7344816" cy="280076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НН</a:t>
            </a:r>
          </a:p>
          <a:p>
            <a:pPr algn="ctr"/>
            <a:r>
              <a:rPr lang="en-US" sz="2400" dirty="0" err="1" smtClean="0"/>
              <a:t>данный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чванный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брошенный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желанный</a:t>
            </a:r>
            <a:r>
              <a:rPr lang="en-US" sz="2400" dirty="0" smtClean="0"/>
              <a:t>, </a:t>
            </a:r>
            <a:r>
              <a:rPr lang="en-US" sz="2400" dirty="0" err="1" smtClean="0"/>
              <a:t>купленный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виденный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деланный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жеманный</a:t>
            </a:r>
            <a:r>
              <a:rPr lang="en-US" sz="2400" dirty="0" smtClean="0"/>
              <a:t>, </a:t>
            </a:r>
            <a:r>
              <a:rPr lang="en-US" sz="2400" dirty="0" err="1" smtClean="0"/>
              <a:t>пленённый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лишенный</a:t>
            </a:r>
            <a:r>
              <a:rPr lang="en-US" sz="2400" dirty="0" smtClean="0"/>
              <a:t>, </a:t>
            </a:r>
            <a:r>
              <a:rPr lang="en-US" sz="2400" dirty="0" err="1" smtClean="0"/>
              <a:t>священный</a:t>
            </a:r>
            <a:r>
              <a:rPr lang="en-US" sz="2400" dirty="0" smtClean="0"/>
              <a:t>, </a:t>
            </a:r>
            <a:r>
              <a:rPr lang="en-US" sz="2400" dirty="0" err="1" smtClean="0"/>
              <a:t>читанный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отчаянный</a:t>
            </a:r>
            <a:r>
              <a:rPr lang="en-US" sz="2400" dirty="0" smtClean="0"/>
              <a:t>, </a:t>
            </a:r>
            <a:r>
              <a:rPr lang="en-US" sz="2400" dirty="0" err="1" smtClean="0"/>
              <a:t>чеканный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окаянный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неслыханный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невиданный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нечаянный</a:t>
            </a:r>
            <a:r>
              <a:rPr lang="en-US" sz="2400" dirty="0" smtClean="0"/>
              <a:t>, </a:t>
            </a:r>
            <a:r>
              <a:rPr lang="en-US" sz="2400" dirty="0" err="1" smtClean="0"/>
              <a:t>негаданный</a:t>
            </a:r>
            <a:r>
              <a:rPr lang="en-US" sz="2400" dirty="0" smtClean="0"/>
              <a:t>, </a:t>
            </a:r>
            <a:r>
              <a:rPr lang="en-US" sz="2400" dirty="0" err="1" smtClean="0"/>
              <a:t>медленный</a:t>
            </a:r>
            <a:r>
              <a:rPr lang="en-US" sz="2400" dirty="0" smtClean="0"/>
              <a:t>,  </a:t>
            </a:r>
            <a:r>
              <a:rPr lang="en-US" sz="2400" dirty="0" err="1" smtClean="0"/>
              <a:t>отчаянный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484784"/>
            <a:ext cx="7848872" cy="13849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Н</a:t>
            </a:r>
          </a:p>
          <a:p>
            <a:pPr algn="ctr"/>
            <a:r>
              <a:rPr lang="ru-RU" sz="2400" dirty="0" smtClean="0"/>
              <a:t>Смышлёный, названый (брат), посажёный отец, </a:t>
            </a:r>
          </a:p>
          <a:p>
            <a:pPr algn="ctr"/>
            <a:r>
              <a:rPr lang="ru-RU" sz="2400" dirty="0" smtClean="0"/>
              <a:t>конченый (человек)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Научись различать!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2060848"/>
            <a:ext cx="795637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Демократическая общественность взволнова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причастие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ее взволновали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сообщениями о межнациональных столкновениях.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–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 актера была проникновенна и взволнова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нн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прилагательное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полна волнения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Многие из них были приближены ко двору и возвыше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(причастие: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их возвысили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 –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Их идеалы и стремления были возвыше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нн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(прилагательное: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благородны и глубоки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 или НН?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7544" y="2071301"/>
            <a:ext cx="820789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Их дети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</a:t>
            </a:r>
            <a:r>
              <a:rPr lang="ru-RU" sz="32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духе передовых идей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</a:t>
            </a:r>
            <a:endParaRPr lang="ru-RU" sz="32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Манеры этой девушки свидетельствуют о том, что она тактична и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</a:t>
            </a:r>
            <a:r>
              <a:rPr lang="ru-RU" sz="32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7544" y="1301279"/>
            <a:ext cx="820789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Их дети воспита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(причастие: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их воспитали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духе передовых идей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Манеры этой девушки свидетельствуют о том, что она тактична и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нн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прилагательное: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умеющая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хорошо себя вести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 или НН?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9512" y="2091045"/>
            <a:ext cx="849694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Иногда простые вопросы бывают искусственно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запута</a:t>
            </a:r>
            <a:r>
              <a:rPr lang="ru-RU" sz="32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Сюжеты этих произведений сложны и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запута</a:t>
            </a:r>
            <a:r>
              <a:rPr lang="ru-RU" sz="32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137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Запомни!</vt:lpstr>
      <vt:lpstr>Слайд 4</vt:lpstr>
      <vt:lpstr>Запомни!</vt:lpstr>
      <vt:lpstr>Научись различать!</vt:lpstr>
      <vt:lpstr>Н или НН?</vt:lpstr>
      <vt:lpstr>Проверка</vt:lpstr>
      <vt:lpstr>Н или НН?</vt:lpstr>
      <vt:lpstr>Проверка</vt:lpstr>
      <vt:lpstr>Н или НН?</vt:lpstr>
      <vt:lpstr>Проверка</vt:lpstr>
      <vt:lpstr>Предложения для самостоятельной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11</cp:revision>
  <dcterms:created xsi:type="dcterms:W3CDTF">2016-09-20T13:04:24Z</dcterms:created>
  <dcterms:modified xsi:type="dcterms:W3CDTF">2017-09-06T08:32:05Z</dcterms:modified>
</cp:coreProperties>
</file>