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1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90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4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10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14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90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2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0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26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4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47F06-79B6-4D20-8A2D-087C54D3643E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E3F45-DA3B-4298-B9A2-49731F1C06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6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44437" y="1537854"/>
            <a:ext cx="87424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Орфограмма. Орфография как раздел лингвистики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6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97778" y="4962698"/>
            <a:ext cx="4796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sz="7200" b="1" dirty="0" smtClean="0">
                <a:solidFill>
                  <a:srgbClr val="FF0000"/>
                </a:solidFill>
              </a:rPr>
              <a:t>а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r>
              <a:rPr lang="ru-RU" sz="7200" b="1" dirty="0" smtClean="0">
                <a:solidFill>
                  <a:srgbClr val="FF0000"/>
                </a:solidFill>
              </a:rPr>
              <a:t>ъез</a:t>
            </a: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жа</a:t>
            </a:r>
            <a:r>
              <a:rPr lang="ru-RU" sz="7200" b="1" dirty="0" smtClean="0">
                <a:solidFill>
                  <a:srgbClr val="FF0000"/>
                </a:solidFill>
              </a:rPr>
              <a:t>ет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4167" y="515390"/>
            <a:ext cx="4880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chemeClr val="accent2">
                    <a:lumMod val="50000"/>
                  </a:schemeClr>
                </a:solidFill>
              </a:rPr>
              <a:t>розъезжает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2375" y="1973019"/>
            <a:ext cx="5167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chemeClr val="accent2">
                    <a:lumMod val="50000"/>
                  </a:schemeClr>
                </a:solidFill>
              </a:rPr>
              <a:t>розьижжает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0136" y="3463899"/>
            <a:ext cx="4431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chemeClr val="accent2">
                    <a:lumMod val="50000"/>
                  </a:schemeClr>
                </a:solidFill>
              </a:rPr>
              <a:t>разизжаит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6582" y="864523"/>
            <a:ext cx="9518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    Орфограмма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9760" y="2317712"/>
            <a:ext cx="99324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6000" b="1" dirty="0">
                <a:solidFill>
                  <a:srgbClr val="ED7D31">
                    <a:lumMod val="50000"/>
                  </a:srgbClr>
                </a:solidFill>
              </a:rPr>
              <a:t>– место в слове, где возможен выбор написания, где можно сделать ошибку.</a:t>
            </a:r>
          </a:p>
        </p:txBody>
      </p:sp>
    </p:spTree>
    <p:extLst>
      <p:ext uri="{BB962C8B-B14F-4D97-AF65-F5344CB8AC3E}">
        <p14:creationId xmlns:p14="http://schemas.microsoft.com/office/powerpoint/2010/main" val="219209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2662" y="681644"/>
            <a:ext cx="6010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Орфография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7114" y="2119745"/>
            <a:ext cx="92394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-  это раздел лингвистики, в котором изучаются орфограммы и правила написания слов.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0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6211" y="315883"/>
            <a:ext cx="11521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Какие орфограммы можно выделить в данных словах?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8473" y="2468749"/>
            <a:ext cx="3818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 подготовится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8473" y="3194423"/>
            <a:ext cx="21155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роскошь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8473" y="3918146"/>
            <a:ext cx="2252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обезьяна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3101" y="4626032"/>
            <a:ext cx="20708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подъезд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3101" y="5388073"/>
            <a:ext cx="222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выставка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6257" y="2479010"/>
            <a:ext cx="29427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ет деревни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09085" y="3147988"/>
            <a:ext cx="2356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чудесный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9085" y="3882951"/>
            <a:ext cx="2593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окрестный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9085" y="4668505"/>
            <a:ext cx="2681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побережье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6257" y="5377224"/>
            <a:ext cx="17059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чаше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83402" y="2468749"/>
            <a:ext cx="3147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остановиться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48399" y="3124946"/>
            <a:ext cx="1466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печка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48399" y="3882951"/>
            <a:ext cx="3332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причудливый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48399" y="4680187"/>
            <a:ext cx="2049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высохла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8399" y="5388073"/>
            <a:ext cx="813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ёж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13164" y="199505"/>
            <a:ext cx="87424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Найди орфограмму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Кто больше?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87681" y="2340343"/>
            <a:ext cx="3117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пчеловод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7681" y="3648480"/>
            <a:ext cx="38926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преподаватель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7681" y="4984443"/>
            <a:ext cx="34660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обозначаешь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7876" y="2350167"/>
            <a:ext cx="35589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распишешься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94784" y="3648480"/>
            <a:ext cx="32608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вывалишься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7876" y="4946793"/>
            <a:ext cx="4033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замечательный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41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87237" y="307571"/>
            <a:ext cx="8742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Орфографический анализ слова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966" y="1077012"/>
            <a:ext cx="117043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Сделайте морфемный разбор слова (по составу).</a:t>
            </a:r>
          </a:p>
          <a:p>
            <a:pPr marL="342900" indent="-342900" algn="just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Графически обозначьте все орфограммы в слове и пронумеруйте их.</a:t>
            </a:r>
          </a:p>
          <a:p>
            <a:pPr marL="342900" indent="-342900" algn="just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Назовите и объясните каждую орфограмму.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8378" y="3429000"/>
            <a:ext cx="342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роск</a:t>
            </a:r>
            <a:r>
              <a:rPr lang="ru-RU" sz="4800" b="1" u="sng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ш</a:t>
            </a:r>
            <a:r>
              <a:rPr lang="ru-RU" sz="4800" b="1" u="sng" dirty="0" smtClean="0">
                <a:solidFill>
                  <a:srgbClr val="FF0000"/>
                </a:solidFill>
              </a:rPr>
              <a:t>ь</a:t>
            </a:r>
            <a:endParaRPr lang="ru-RU" sz="4800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138" y="4264770"/>
            <a:ext cx="115491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Безударная проверяемая гласная в корне (роскошный)</a:t>
            </a: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Ь после шипящих у сущ. (сущ.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ж.р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.)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13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4775" y="432262"/>
            <a:ext cx="8742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8372" y="2211185"/>
            <a:ext cx="109283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Выучить определения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в справочнике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Упр. 18, 19.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3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141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17</cp:revision>
  <dcterms:created xsi:type="dcterms:W3CDTF">2017-09-02T04:39:30Z</dcterms:created>
  <dcterms:modified xsi:type="dcterms:W3CDTF">2017-09-02T09:22:09Z</dcterms:modified>
</cp:coreProperties>
</file>