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2" r:id="rId2"/>
    <p:sldId id="263" r:id="rId3"/>
    <p:sldId id="257" r:id="rId4"/>
    <p:sldId id="258" r:id="rId5"/>
    <p:sldId id="265" r:id="rId6"/>
    <p:sldId id="268" r:id="rId7"/>
    <p:sldId id="269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62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79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4678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63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22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85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775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5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09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9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6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3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0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69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11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4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56178-7104-4A77-B62D-357AD6BA4D38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7EC359-E4F0-4D59-8281-4053C5761C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3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03" y="585355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6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Возраст три года- возраст первого рождения личности.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400" dirty="0" smtClean="0"/>
              <a:t>А.Н. Леонтьев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02026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Направленность личности - это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59527"/>
            <a:ext cx="8596668" cy="42818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/>
              <a:t>о</a:t>
            </a:r>
            <a:r>
              <a:rPr lang="ru-RU" sz="4400" dirty="0" smtClean="0"/>
              <a:t>собый психологический феномен, который является источником субъективной активности личности, отражая ее намерения,  интересы и склонности.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7358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Качества характера: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инициативность;</a:t>
            </a:r>
          </a:p>
          <a:p>
            <a:r>
              <a:rPr lang="ru-RU" sz="4000" dirty="0"/>
              <a:t>ц</a:t>
            </a:r>
            <a:r>
              <a:rPr lang="ru-RU" sz="4000" dirty="0" smtClean="0"/>
              <a:t>елеустремленность;</a:t>
            </a:r>
          </a:p>
          <a:p>
            <a:r>
              <a:rPr lang="ru-RU" sz="4000" dirty="0"/>
              <a:t>н</a:t>
            </a:r>
            <a:r>
              <a:rPr lang="ru-RU" sz="4000" dirty="0" smtClean="0"/>
              <a:t>аходчивость;</a:t>
            </a:r>
          </a:p>
          <a:p>
            <a:r>
              <a:rPr lang="ru-RU" sz="4000" dirty="0"/>
              <a:t>ф</a:t>
            </a:r>
            <a:r>
              <a:rPr lang="ru-RU" sz="4000" dirty="0" smtClean="0"/>
              <a:t>ормируется творческая позиция по отношению к окружающему.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5585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097" y="1371600"/>
            <a:ext cx="8854593" cy="3713018"/>
          </a:xfrm>
        </p:spPr>
        <p:txBody>
          <a:bodyPr/>
          <a:lstStyle/>
          <a:p>
            <a:r>
              <a:rPr lang="ru-RU" dirty="0" smtClean="0"/>
              <a:t>Благоприятное социальное положение ребенка в группе создает условия для его успешного воспитания, формирование его характера, индивидуального стиля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90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Речь – ведущее средство общения.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Во все виды деятельности ребенка все более существенно включается речь, дополняя содержание создаваемых образов, выражая эмоции, отражая результат, сопровождая процесс, а в отдельных случаях формулируя замысел.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85493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высших психических функций у ребенка 3-4 лет: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н</a:t>
            </a:r>
            <a:r>
              <a:rPr lang="ru-RU" sz="3200" dirty="0" smtClean="0"/>
              <a:t>аглядно-действенное мышление;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амять имеет непроизвольный характер – связана как с вниманием, так и с эмоциями.;</a:t>
            </a:r>
          </a:p>
          <a:p>
            <a:r>
              <a:rPr lang="ru-RU" sz="3200" dirty="0"/>
              <a:t>в</a:t>
            </a:r>
            <a:r>
              <a:rPr lang="ru-RU" sz="3200" dirty="0" smtClean="0"/>
              <a:t>нимание – неустойчиво, имеет непроизвольный характер;</a:t>
            </a:r>
          </a:p>
          <a:p>
            <a:r>
              <a:rPr lang="ru-RU" sz="3200" smtClean="0"/>
              <a:t>эмоции </a:t>
            </a:r>
            <a:r>
              <a:rPr lang="ru-RU" sz="3200" dirty="0" smtClean="0"/>
              <a:t>- </a:t>
            </a:r>
            <a:r>
              <a:rPr lang="ru-RU" sz="3200" dirty="0" err="1" smtClean="0"/>
              <a:t>ситуативны</a:t>
            </a:r>
            <a:r>
              <a:rPr lang="ru-RU" sz="3200" dirty="0" smtClean="0"/>
              <a:t> и неустойчивы.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057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925778" y="2466108"/>
            <a:ext cx="7417493" cy="106680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2757380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155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Презентация PowerPoint</vt:lpstr>
      <vt:lpstr>Возраст три года- возраст первого рождения личности.</vt:lpstr>
      <vt:lpstr>Направленность личности - это</vt:lpstr>
      <vt:lpstr>Качества характера:</vt:lpstr>
      <vt:lpstr>Благоприятное социальное положение ребенка в группе создает условия для его успешного воспитания, формирование его характера, индивидуального стиля деятельности.</vt:lpstr>
      <vt:lpstr>Речь – ведущее средство общения. </vt:lpstr>
      <vt:lpstr>Развитие высших психических функций у ребенка 3-4 лет: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2017-09-05T11:45:47Z</dcterms:created>
  <dcterms:modified xsi:type="dcterms:W3CDTF">2017-09-05T13:29:21Z</dcterms:modified>
</cp:coreProperties>
</file>