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1" r:id="rId5"/>
    <p:sldId id="267" r:id="rId6"/>
    <p:sldId id="263" r:id="rId7"/>
    <p:sldId id="268" r:id="rId8"/>
    <p:sldId id="264" r:id="rId9"/>
    <p:sldId id="269" r:id="rId10"/>
    <p:sldId id="265" r:id="rId11"/>
    <p:sldId id="270" r:id="rId12"/>
    <p:sldId id="262" r:id="rId13"/>
    <p:sldId id="271" r:id="rId14"/>
    <p:sldId id="266" r:id="rId15"/>
    <p:sldId id="272" r:id="rId16"/>
    <p:sldId id="274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764704"/>
            <a:ext cx="6048672" cy="2350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highlight>
                  <a:srgbClr val="FF0000"/>
                </a:highlight>
                <a:latin typeface="Times New Roman"/>
                <a:cs typeface="Times New Roman"/>
              </a:rPr>
              <a:t>Авторские методические пособия по безопасности дорожного движения в контексте с ФГОС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a typeface="Calibri"/>
              <a:cs typeface="Times New Roman"/>
            </a:endParaRPr>
          </a:p>
          <a:p>
            <a:pPr lvl="0" algn="ctr"/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2828836"/>
            <a:ext cx="4392488" cy="101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highlight>
                  <a:srgbClr val="FFFF00"/>
                </a:highlight>
                <a:latin typeface="Times New Roman"/>
                <a:cs typeface="Times New Roman"/>
              </a:rPr>
              <a:t>Седлецкая</a:t>
            </a:r>
            <a:r>
              <a:rPr lang="ru-RU" sz="2000" b="1" dirty="0" smtClean="0">
                <a:highlight>
                  <a:srgbClr val="FFFF00"/>
                </a:highlight>
                <a:latin typeface="Times New Roman"/>
                <a:cs typeface="Times New Roman"/>
              </a:rPr>
              <a:t> </a:t>
            </a:r>
            <a:r>
              <a:rPr lang="ru-RU" sz="2000" b="1" dirty="0">
                <a:highlight>
                  <a:srgbClr val="FFFF00"/>
                </a:highlight>
                <a:latin typeface="Times New Roman"/>
                <a:cs typeface="Times New Roman"/>
              </a:rPr>
              <a:t>Мария Михайловна воспитатель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289613"/>
            <a:ext cx="4032448" cy="105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464646"/>
              </a:solidFill>
              <a:latin typeface="Times New Roman"/>
              <a:ea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highlight>
                  <a:srgbClr val="00FF00"/>
                </a:highlight>
                <a:latin typeface="Times New Roman"/>
                <a:ea typeface="Times New Roman"/>
              </a:rPr>
              <a:t>ГБОУ лицей села </a:t>
            </a:r>
            <a:r>
              <a:rPr lang="ru-RU" sz="2000" b="1" dirty="0" err="1">
                <a:highlight>
                  <a:srgbClr val="00FF00"/>
                </a:highlight>
                <a:latin typeface="Times New Roman"/>
                <a:ea typeface="Times New Roman"/>
              </a:rPr>
              <a:t>Хрящевка</a:t>
            </a:r>
            <a:r>
              <a:rPr lang="ru-RU" sz="2000" b="1" dirty="0">
                <a:highlight>
                  <a:srgbClr val="00FF00"/>
                </a:highlight>
                <a:latin typeface="Times New Roman"/>
                <a:ea typeface="Times New Roman"/>
              </a:rPr>
              <a:t> СПДС «Золотой колосок»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165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«Дорожное дерево загадок»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10082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92696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пособие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«Дорожное дерево загадок»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Закреплять правила дорожного движения с детьми;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умение отгадывать загадки по ПДД;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Обобщить и систематизировать знания детей о разных видах транспорта;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Закрепить знания  детей о профессиях людей, работающие в сфере транспорта; 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с видами специального транспорта;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дошкольников логическое мышление, внимание,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память.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9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«Собери транспорт» (из крышек)</a:t>
            </a:r>
            <a:endParaRPr lang="ru-RU" sz="2400" dirty="0"/>
          </a:p>
        </p:txBody>
      </p:sp>
      <p:pic>
        <p:nvPicPr>
          <p:cNvPr id="4" name="Объект 3" descr="C:\Users\User\Desktop\фото Уголок ПДД\DSC00318а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556792"/>
            <a:ext cx="583264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313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764704"/>
            <a:ext cx="669674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Собери транспорт из крышек»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Обобщать и систематизировать знания детей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видах транспорта, закреплять правила дорожного движения.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Обобщить и систематизировать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представление детей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 передвижении человека на транспорте;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Закрепить правила поведения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транспорте, на остановках;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 у дошкольников логическое мышление, внимание, память.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Закреплять основные цвета и оттенки.</a:t>
            </a:r>
          </a:p>
        </p:txBody>
      </p:sp>
    </p:spTree>
    <p:extLst>
      <p:ext uri="{BB962C8B-B14F-4D97-AF65-F5344CB8AC3E}">
        <p14:creationId xmlns="" xmlns:p14="http://schemas.microsoft.com/office/powerpoint/2010/main" val="236831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Пальчиковый театр «Дорожная страна»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4784"/>
            <a:ext cx="6119215" cy="466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030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92696"/>
            <a:ext cx="691276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Пальчиковый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театр «Дорожная страна»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у дошкольников познавательную активность, закреплять пройденный материал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Закреплять знание дорожных знаков, назначение;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эмоциональное восприятие и познавательную активность дошкольников;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мышление детей, связную речь;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мелкую моторику у детей</a:t>
            </a:r>
          </a:p>
        </p:txBody>
      </p:sp>
    </p:spTree>
    <p:extLst>
      <p:ext uri="{BB962C8B-B14F-4D97-AF65-F5344CB8AC3E}">
        <p14:creationId xmlns="" xmlns:p14="http://schemas.microsoft.com/office/powerpoint/2010/main" val="338083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16632"/>
            <a:ext cx="2277261" cy="31319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86439"/>
            <a:ext cx="2513196" cy="3456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2493285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573016"/>
            <a:ext cx="2277261" cy="3131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422599"/>
            <a:ext cx="2362066" cy="3248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74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24744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29518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476672"/>
            <a:ext cx="6768752" cy="5505475"/>
          </a:xfrm>
        </p:spPr>
        <p:txBody>
          <a:bodyPr/>
          <a:lstStyle/>
          <a:p>
            <a:pPr marL="0" lvl="0" indent="0" algn="ctr">
              <a:spcBef>
                <a:spcPts val="750"/>
              </a:spcBef>
              <a:spcAft>
                <a:spcPts val="1125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Основными целями изучения правил дорожного движения, и поведения на улице являются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marL="0" lvl="0" indent="0" algn="ctr">
              <a:spcBef>
                <a:spcPts val="750"/>
              </a:spcBef>
              <a:spcAft>
                <a:spcPts val="1125"/>
              </a:spcAft>
              <a:buNone/>
            </a:pPr>
            <a:endParaRPr lang="ru-RU" sz="24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spcBef>
                <a:spcPts val="0"/>
              </a:spcBef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снижение дорожно-транспортного травматизма среди детей посредством повышения уровня знаний ими правил дорожного движения;</a:t>
            </a:r>
          </a:p>
          <a:p>
            <a:pPr lvl="0" algn="just">
              <a:spcBef>
                <a:spcPts val="0"/>
              </a:spcBef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spcBef>
                <a:spcPts val="0"/>
              </a:spcBef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развитие психофизиологических качеств ребенка;</a:t>
            </a:r>
          </a:p>
          <a:p>
            <a:pPr lvl="0" algn="just">
              <a:spcBef>
                <a:spcPts val="0"/>
              </a:spcBef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spcBef>
                <a:spcPts val="0"/>
              </a:spcBef>
              <a:buSzPts val="1000"/>
              <a:buFont typeface="Wingdings" pitchFamily="2" charset="2"/>
              <a:buChar char="v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культуры общественного поведения в процессе общения с дорогой.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1191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-356651"/>
            <a:ext cx="73448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методических пособий: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эффективных условий для организации работы по формированию у детей навыков правильного поведения на дороге.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дошкольников с правилами и нормами безопасного поведения для приобретения социального опыта;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ребёнке грамотного пешехода;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планировать этапы своих действий, аргументировать свой выбор;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знания, о правилах дорожного движения, о правилах поведения пешеходов;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о дорожных знаках, о сигналах светофора их назначении; 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у детей ориентироваться на улице символическими средствами дорожного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движения;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умению собирать из частей целое;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мелкую моторику, память,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мышление;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положительный эмоциональный настрой.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27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«Дорожное панно»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269724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207424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Дидактическое пособие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/>
                <a:ea typeface="Calibri"/>
              </a:rPr>
              <a:t>«</a:t>
            </a:r>
            <a:r>
              <a:rPr lang="ru-RU" sz="2700" b="1" dirty="0">
                <a:solidFill>
                  <a:prstClr val="black"/>
                </a:solidFill>
                <a:latin typeface="Times New Roman"/>
                <a:ea typeface="Calibri"/>
              </a:rPr>
              <a:t>Дорожное панно</a:t>
            </a:r>
            <a:r>
              <a:rPr lang="ru-RU" sz="2700" b="1" dirty="0" smtClean="0"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Сформировать навыки адекватного поведения в различных неожиданных ситуациях, которые могут возникнуть на улице через познавательно-игровую деятельность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32500" lnSpcReduction="20000"/>
          </a:bodyPr>
          <a:lstStyle/>
          <a:p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Формировать у детей потребность усвоения правил дорожного и пешеходного движения на улице, дороге;</a:t>
            </a: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Развивать умение использовать панно для моделирования ситуации в игровом пространстве;</a:t>
            </a: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Расширить знания детей о поведении пешехода и водителя в условиях улицы;</a:t>
            </a:r>
          </a:p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Закрепить представления детей о назначении светофора и пешеходного перехода;</a:t>
            </a: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Ввести в активный словарь понятия: дорога, тротуар, светофор, пешеходная дорожка, знак, опасность, транспорт;</a:t>
            </a:r>
          </a:p>
          <a:p>
            <a:pPr marL="0" indent="0">
              <a:buNone/>
            </a:pPr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000" b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Воспитывать ответственность за безопасность своей жизни и жизни других людей;</a:t>
            </a: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Воспитывать потребность в соблюдении правил дорожного движения;</a:t>
            </a:r>
          </a:p>
          <a:p>
            <a:pPr lvl="0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Формировать умение играть в коллективе сверстников, вызывать интерес к сотрудничеству с детьми и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взрослыми.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365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«</a:t>
            </a:r>
            <a:r>
              <a:rPr lang="ru-RU" sz="2400" b="1" dirty="0">
                <a:latin typeface="Times New Roman"/>
                <a:ea typeface="Calibri"/>
              </a:rPr>
              <a:t>Волшебный куб» (воздушный транспорт)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3878558" cy="29089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79" y="3645023"/>
            <a:ext cx="4088945" cy="30667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36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20688"/>
            <a:ext cx="76328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</a:t>
            </a:r>
          </a:p>
          <a:p>
            <a:r>
              <a:rPr lang="ru-RU" sz="2400" dirty="0" smtClean="0"/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Волшебный куб» - воздушный транспорт.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закрепление и обобщение знаний детей по теме «Воздушный транспорт». 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Знакомить детей с видами воздушного транспорта, с его назначением;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Формировать знания детей о профессиях;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мышление, зрительное восприятие, внимание, память, связную речь;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умение отвечать полным предложением на поставленный вопрос;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Воспитывать умение отгадывать загадки;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Решать проблемные задания;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познавательный интерес;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мелкую моторику дошкольников. </a:t>
            </a:r>
          </a:p>
        </p:txBody>
      </p:sp>
    </p:spTree>
    <p:extLst>
      <p:ext uri="{BB962C8B-B14F-4D97-AF65-F5344CB8AC3E}">
        <p14:creationId xmlns="" xmlns:p14="http://schemas.microsoft.com/office/powerpoint/2010/main" val="383272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latin typeface="Times New Roman"/>
                <a:ea typeface="Calibri"/>
              </a:rPr>
              <a:t>«Дорожная клавиатура»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84784"/>
            <a:ext cx="6034617" cy="4525963"/>
          </a:xfrm>
        </p:spPr>
      </p:pic>
    </p:spTree>
    <p:extLst>
      <p:ext uri="{BB962C8B-B14F-4D97-AF65-F5344CB8AC3E}">
        <p14:creationId xmlns="" xmlns:p14="http://schemas.microsoft.com/office/powerpoint/2010/main" val="17125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73448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Дорожная клавиатура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(загадки, вопросы, задания)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Обобщить и систематизировать знания 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видах транспорта, дорожных   знаках.</a:t>
            </a:r>
          </a:p>
          <a:p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 умение детей, нажимая на клавиши,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отгадывать загадки;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Закреплять умение детей решать задачи, выполнять проблемные задания;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познавательный интерес детей;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мелкую моторику дошкольников. </a:t>
            </a:r>
          </a:p>
        </p:txBody>
      </p:sp>
    </p:spTree>
    <p:extLst>
      <p:ext uri="{BB962C8B-B14F-4D97-AF65-F5344CB8AC3E}">
        <p14:creationId xmlns="" xmlns:p14="http://schemas.microsoft.com/office/powerpoint/2010/main" val="141771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359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«Дорожное панно»</vt:lpstr>
      <vt:lpstr>   Дидактическое пособие «Дорожное панно» Цель: Сформировать навыки адекватного поведения в различных неожиданных ситуациях, которые могут возникнуть на улице через познавательно-игровую деятельность детей </vt:lpstr>
      <vt:lpstr>«Волшебный куб» (воздушный транспорт)</vt:lpstr>
      <vt:lpstr>Слайд 7</vt:lpstr>
      <vt:lpstr>«Дорожная клавиатура»</vt:lpstr>
      <vt:lpstr>Слайд 9</vt:lpstr>
      <vt:lpstr>«Дорожное дерево загадок»</vt:lpstr>
      <vt:lpstr>Слайд 11</vt:lpstr>
      <vt:lpstr>«Собери транспорт» (из крышек)</vt:lpstr>
      <vt:lpstr>Слайд 13</vt:lpstr>
      <vt:lpstr>Пальчиковый театр «Дорожная страна» 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17</cp:revision>
  <dcterms:modified xsi:type="dcterms:W3CDTF">2017-09-06T06:19:03Z</dcterms:modified>
</cp:coreProperties>
</file>