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3765"/>
    <a:srgbClr val="6038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4D027-9CA8-47CF-8C3C-7BA2582005F4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7C294-A29C-49A4-B05A-220CE932B7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24936" cy="147002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ПРЕЗЕНТАЦИЯ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УЧИТЕЛЯ-ЛОГОПЕДА МАОУ «КАДЕТСКАЯ ШКОЛА № 49»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ХИСАМОВОЙ ТАТЬЯНЫ ВАЛЕНТИНОВНЫ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на тему </a:t>
            </a:r>
            <a:r>
              <a:rPr lang="ru-RU" sz="2000" b="1" dirty="0">
                <a:solidFill>
                  <a:schemeClr val="bg1"/>
                </a:solidFill>
              </a:rPr>
              <a:t>«Ум ребёнка на кончиках пальцев»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Использование инновационных методов работы по развитию межполушарного взаимодействия у детей младшего школьного возраста по профилактике и коррекции нарушений  чтения и письма.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32240" y="6021288"/>
            <a:ext cx="2232248" cy="648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660232" y="6165304"/>
            <a:ext cx="2232248" cy="6926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32240" y="6093296"/>
            <a:ext cx="2232248" cy="648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32240" y="6165304"/>
            <a:ext cx="2232248" cy="6926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732240" y="6021288"/>
            <a:ext cx="2232248" cy="648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УЧИТЕЛЯ-ЛОГОПЕДА МАОУ «КАДЕТСКАЯ ШКОЛА № 49» ХИСАМОВОЙ ТАТЬЯНЫ ВАЛЕНТИНОВНЫ на тему «Ум ребёнка на кончиках пальцев» Использование инновационных методов работы по развитию межполушарного взаимодействия у детей младшего школьного возраста по профилактике и коррекции нарушений  чтения и письма.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УЧИТЕЛЯ-ЛОГОПЕДА МАОУ «КАДЕТСКАЯ ШКОЛА № 49» ХИСАМОВОЙ ТАТЬЯНЫ ВАЛЕНТИНОВНЫ на тему «Ум ребёнка на кончиках пальцев» Использование инновационных методов работы по развитию межполушарного взаимодействия у детей младшего школьного возраста по профилактике и коррекции нарушений  чтения и письма. </dc:title>
  <dc:creator>Договорной</dc:creator>
  <cp:lastModifiedBy>Татьяна Хисамова</cp:lastModifiedBy>
  <cp:revision>33</cp:revision>
  <dcterms:created xsi:type="dcterms:W3CDTF">2017-02-15T05:47:24Z</dcterms:created>
  <dcterms:modified xsi:type="dcterms:W3CDTF">2017-09-06T10:04:18Z</dcterms:modified>
</cp:coreProperties>
</file>