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56" r:id="rId6"/>
    <p:sldId id="257" r:id="rId7"/>
    <p:sldId id="258" r:id="rId8"/>
    <p:sldId id="261" r:id="rId9"/>
    <p:sldId id="260" r:id="rId10"/>
    <p:sldId id="259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AEF2-53F2-4D8C-9AB1-2D9685F6CFC8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sfoto.com/bars-jivotnoe-foto.html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dsovet.su/load/390-1-0-3780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CNTTGAX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Презентацию подготовила воспитатель: </a:t>
            </a:r>
            <a:r>
              <a:rPr lang="ru-RU" sz="1600" b="1" dirty="0" err="1" smtClean="0"/>
              <a:t>Перевалова</a:t>
            </a:r>
            <a:r>
              <a:rPr lang="ru-RU" sz="1600" b="1" dirty="0" smtClean="0"/>
              <a:t> Е.Н.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214282" y="285728"/>
            <a:ext cx="87154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располагается информация о видах, численность которых восстановлена и на данный момент находится вне опасности исчезновения.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14620"/>
            <a:ext cx="2992410" cy="2244308"/>
          </a:xfrm>
          <a:prstGeom prst="rect">
            <a:avLst/>
          </a:prstGeom>
          <a:noFill/>
        </p:spPr>
      </p:pic>
      <p:pic>
        <p:nvPicPr>
          <p:cNvPr id="3075" name="Picture 3" descr="C:\Users\User\Desktop\zhivotnye-krasnoj-knigi-rossii-18.jpg"/>
          <p:cNvPicPr>
            <a:picLocks noChangeAspect="1" noChangeArrowheads="1"/>
          </p:cNvPicPr>
          <p:nvPr/>
        </p:nvPicPr>
        <p:blipFill>
          <a:blip r:embed="rId3" cstate="print"/>
          <a:srcRect b="10050"/>
          <a:stretch>
            <a:fillRect/>
          </a:stretch>
        </p:blipFill>
        <p:spPr bwMode="auto">
          <a:xfrm>
            <a:off x="4786314" y="2285992"/>
            <a:ext cx="3143260" cy="1785950"/>
          </a:xfrm>
          <a:prstGeom prst="rect">
            <a:avLst/>
          </a:prstGeom>
          <a:noFill/>
        </p:spPr>
      </p:pic>
      <p:pic>
        <p:nvPicPr>
          <p:cNvPr id="3076" name="Picture 4" descr="C:\Users\User\Desktop\pitanie-i-dobycha-burogo-medved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572008"/>
            <a:ext cx="3071834" cy="1838225"/>
          </a:xfrm>
          <a:prstGeom prst="rect">
            <a:avLst/>
          </a:prstGeom>
          <a:noFill/>
        </p:spPr>
      </p:pic>
      <p:pic>
        <p:nvPicPr>
          <p:cNvPr id="3078" name="Picture 6" descr="https://www.ohoter.ru/uploads/posts/2013-01/1357717952_oblavnoy-ohoty-na-los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4643446"/>
            <a:ext cx="3000396" cy="20018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2285992"/>
            <a:ext cx="10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Зубр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41433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414338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Бурый медведь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01_1_биолог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14290"/>
            <a:ext cx="42148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Любите родную природу-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Озера, леса и поля.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это же наша с тобою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Навеки родная земля.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ней мы с тобою родились,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Живем мы с тобою на ней!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будем же, люди, все вместе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к ней относиться добрей.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01_1_биолог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14744" y="214290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Интернет ресурсы: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7429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http://animalsfoto.com/bars-jivotnoe-foto.html</a:t>
            </a:r>
            <a:r>
              <a:rPr lang="ru-RU" dirty="0" smtClean="0"/>
              <a:t>    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14422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yandex.ru/images/search?text=%D1%84%D0%BB%D0%B0%D0%BC%D0%B8%D0%BD%D0%B3%D0%BE%20%D1%84%D0%BE%D1%82%D0%BE%20%D0%B6%D0%B8%D0%B2%D0%BE%D1%82%D0%BD%D0%BE%D0%B3%D0%BE%20%D0%B2%20%D0%BA%D1%80%D0%B0%D1%81%D0%BD%D0%BE%D0%B9%20%D0%BA%D0%BD%D0%B8%D0%B3%D0%B5&amp;stype=image&amp;lr=2&amp;noreask=1&amp;parent-reqid=1489327894216800-3135319347220225285417562-ws35-962&amp;source=wiz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928934"/>
            <a:ext cx="87154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http://ru.images.search.yahoo.com/yhs/search;_ylt=A7x9Uk0gq6lYLVAAm5z3yAt.;_ylu=X3oDMTBsYWhiN2NvBHNlYwNzYwRjb2xvA2lyMgR2dGlkAw--?_adv_prop=image&amp;fr=yhs-avg-fh_lsonsw&amp;va=%D0%BA%D1%80%D0%B0%D1%81%D0%BD%D0%B0%D1%8F+%D0%BA%D0%BD%D0%B8%D0%B3%D0%B0+%D0%B6%D0%B8%D0%B2%D0%BE%D1%82%D0%BD%D1%8B%D1%85&amp;hspart=avg&amp;hsimp=yhs-fh_lsonsw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500570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http://pedsovet.su/load/390-1-0-37806</a:t>
            </a:r>
            <a:endParaRPr lang="ru-RU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7148-1387033504-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красная книга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357166"/>
            <a:ext cx="8001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Страницы чёрного цвета. На таких страницах содержатся списки тех животных, которые исчезли с лица Земли.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User\Desktop\436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496"/>
            <a:ext cx="3473118" cy="2389759"/>
          </a:xfrm>
          <a:prstGeom prst="rect">
            <a:avLst/>
          </a:prstGeom>
          <a:noFill/>
        </p:spPr>
      </p:pic>
      <p:pic>
        <p:nvPicPr>
          <p:cNvPr id="16387" name="Picture 3" descr="C:\Users\User\Desktop\436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9" y="2357430"/>
            <a:ext cx="3265737" cy="2286016"/>
          </a:xfrm>
          <a:prstGeom prst="rect">
            <a:avLst/>
          </a:prstGeom>
          <a:noFill/>
        </p:spPr>
      </p:pic>
      <p:pic>
        <p:nvPicPr>
          <p:cNvPr id="16388" name="Picture 4" descr="C:\Users\User\Desktop\4364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5003974"/>
            <a:ext cx="2663830" cy="18540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200024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Морская  или стеллерова корова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185736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Квагга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40005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Странствующий голубь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214282" y="0"/>
            <a:ext cx="87154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этих страницах находится информация о видах, которые находятся на грани исчезновения.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zhivotnye-krasnoj-knigi-rossii-8.jpg"/>
          <p:cNvPicPr>
            <a:picLocks noChangeAspect="1" noChangeArrowheads="1"/>
          </p:cNvPicPr>
          <p:nvPr/>
        </p:nvPicPr>
        <p:blipFill>
          <a:blip r:embed="rId2" cstate="print"/>
          <a:srcRect l="7534" r="9597" b="10278"/>
          <a:stretch>
            <a:fillRect/>
          </a:stretch>
        </p:blipFill>
        <p:spPr bwMode="auto">
          <a:xfrm>
            <a:off x="357158" y="1571612"/>
            <a:ext cx="2682620" cy="2357454"/>
          </a:xfrm>
          <a:prstGeom prst="rect">
            <a:avLst/>
          </a:prstGeom>
          <a:noFill/>
        </p:spPr>
      </p:pic>
      <p:pic>
        <p:nvPicPr>
          <p:cNvPr id="5123" name="Picture 3" descr="C:\Users\User\Desktop\amurskiy-tig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14488"/>
            <a:ext cx="3286148" cy="2347965"/>
          </a:xfrm>
          <a:prstGeom prst="rect">
            <a:avLst/>
          </a:prstGeom>
          <a:noFill/>
        </p:spPr>
      </p:pic>
      <p:pic>
        <p:nvPicPr>
          <p:cNvPr id="5124" name="Picture 4" descr="C:\Users\User\Desktop\1_51df9ea28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643446"/>
            <a:ext cx="3554343" cy="1789099"/>
          </a:xfrm>
          <a:prstGeom prst="rect">
            <a:avLst/>
          </a:prstGeom>
          <a:noFill/>
        </p:spPr>
      </p:pic>
      <p:pic>
        <p:nvPicPr>
          <p:cNvPr id="5125" name="Picture 5" descr="C:\Users\User\Desktop\Krasnyj-vol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643314"/>
            <a:ext cx="3620748" cy="26765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11429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12144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Амурский тигр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421481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Ладожская нерпа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628652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волк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285720" y="14235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информация о животных, популяция которых быстрыми темпами уменьшается.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Водоемы, в которых живут бобры, должны находиться в лесной мест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3879822" cy="2571768"/>
          </a:xfrm>
          <a:prstGeom prst="rect">
            <a:avLst/>
          </a:prstGeom>
          <a:noFill/>
        </p:spPr>
      </p:pic>
      <p:pic>
        <p:nvPicPr>
          <p:cNvPr id="4101" name="Picture 5" descr="http://www.metod-kopilka.ru/images/doc/46/41197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857364"/>
            <a:ext cx="3627961" cy="2720971"/>
          </a:xfrm>
          <a:prstGeom prst="rect">
            <a:avLst/>
          </a:prstGeom>
          <a:noFill/>
        </p:spPr>
      </p:pic>
      <p:pic>
        <p:nvPicPr>
          <p:cNvPr id="4103" name="Picture 7" descr="https://im3-tub-ru.yandex.net/i?id=7f2f7bb02d2177549f706a9ba7f5b699&amp;n=33&amp;h=215&amp;w=3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932984"/>
            <a:ext cx="3357586" cy="1925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1357298"/>
            <a:ext cx="111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Бобр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135729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Пеликан кудрявый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Синий кит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285720" y="-212220"/>
            <a:ext cx="864399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находится информация о видах, численность которых  всегда была небольшой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находятся под угрозой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исчезновения , но встречаются очень редко.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www.pavelin.ru/images/stories/flamingo/flam_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3246604" cy="2433625"/>
          </a:xfrm>
          <a:prstGeom prst="rect">
            <a:avLst/>
          </a:prstGeom>
          <a:noFill/>
        </p:spPr>
      </p:pic>
      <p:pic>
        <p:nvPicPr>
          <p:cNvPr id="1029" name="Picture 5" descr="пятнистые олени, сюда вошли косули, Подборка сделана по оленьим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857364"/>
            <a:ext cx="3349138" cy="2511854"/>
          </a:xfrm>
          <a:prstGeom prst="rect">
            <a:avLst/>
          </a:prstGeom>
          <a:noFill/>
        </p:spPr>
      </p:pic>
      <p:pic>
        <p:nvPicPr>
          <p:cNvPr id="1031" name="Picture 7" descr="На рабочий стол, заставки, фото, рисунки, обои, 218566-1 Картинки.."/>
          <p:cNvPicPr>
            <a:picLocks noChangeAspect="1" noChangeArrowheads="1"/>
          </p:cNvPicPr>
          <p:nvPr/>
        </p:nvPicPr>
        <p:blipFill>
          <a:blip r:embed="rId4" cstate="print"/>
          <a:srcRect t="28683" b="12402"/>
          <a:stretch>
            <a:fillRect/>
          </a:stretch>
        </p:blipFill>
        <p:spPr bwMode="auto">
          <a:xfrm>
            <a:off x="2428860" y="4929174"/>
            <a:ext cx="4365238" cy="19288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150017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ламинго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142873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Пятнистый олень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Снежный барс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ommurestobar.com/imagelib/56bb9efb7f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3643338" cy="193794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0" y="-41813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размещена информация о малоизученных животных, места обитания которых труднодоступны для человека.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В более, живет севернее императорского пингвина - ПИНГВИН КОРОЛЕВСКИЙ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14554"/>
            <a:ext cx="3860064" cy="2571768"/>
          </a:xfrm>
          <a:prstGeom prst="rect">
            <a:avLst/>
          </a:prstGeom>
          <a:noFill/>
        </p:spPr>
      </p:pic>
      <p:pic>
        <p:nvPicPr>
          <p:cNvPr id="2055" name="Picture 7" descr="https://im0-tub-ru.yandex.net/i?id=27fea2b755c9b662e8550375c9d4604f&amp;n=33&amp;h=215&amp;w=3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810125"/>
            <a:ext cx="3067050" cy="20478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192880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Беломордый дельфин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178592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Императорский пингвин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Даурский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229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23</cp:revision>
  <dcterms:created xsi:type="dcterms:W3CDTF">2017-03-12T12:17:30Z</dcterms:created>
  <dcterms:modified xsi:type="dcterms:W3CDTF">2017-04-02T18:06:51Z</dcterms:modified>
</cp:coreProperties>
</file>