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0650" y="3933056"/>
            <a:ext cx="7056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ОРУ «Прогулка в лесу»</a:t>
            </a:r>
            <a:endParaRPr lang="ru-RU" sz="5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20999" y="5903893"/>
            <a:ext cx="49598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Инструктор по физической культуре </a:t>
            </a:r>
          </a:p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Лаврова Алёна Юрьевна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7_letnyaya_terrasa_v_zagorodnom_do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0"/>
            <a:ext cx="6768752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766593_fzzL1k3zM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424936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329919"/>
            <a:ext cx="7213678" cy="652808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nes-de-arboles-infantiles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3185" y="0"/>
            <a:ext cx="5323111" cy="68650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88177_283e9d3c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62729690_j16410_13960889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030" y="0"/>
            <a:ext cx="6102661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7068" y="0"/>
            <a:ext cx="6777260" cy="684503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30127653_vector-foxes-collection-1-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8383"/>
            <a:ext cx="4968552" cy="678464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599485" cy="659948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55eac303e1a72f393dc8b9f5f4ebeb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"/>
            <a:ext cx="7964258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5835157-stock-illustration-childrens-tricycle-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0"/>
            <a:ext cx="7328539" cy="68275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7</cp:revision>
  <dcterms:created xsi:type="dcterms:W3CDTF">2017-09-06T10:07:07Z</dcterms:created>
  <dcterms:modified xsi:type="dcterms:W3CDTF">2017-09-06T11:03:23Z</dcterms:modified>
</cp:coreProperties>
</file>