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1" r:id="rId4"/>
    <p:sldId id="258" r:id="rId5"/>
    <p:sldId id="262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BAB09-F3C6-4209-B90C-45D4DC674CB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877D-F54A-4662-B790-8F25863B0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BAB09-F3C6-4209-B90C-45D4DC674CB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877D-F54A-4662-B790-8F25863B0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BAB09-F3C6-4209-B90C-45D4DC674CB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877D-F54A-4662-B790-8F25863B0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BAB09-F3C6-4209-B90C-45D4DC674CB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877D-F54A-4662-B790-8F25863B0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BAB09-F3C6-4209-B90C-45D4DC674CB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877D-F54A-4662-B790-8F25863B0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BAB09-F3C6-4209-B90C-45D4DC674CB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877D-F54A-4662-B790-8F25863B0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BAB09-F3C6-4209-B90C-45D4DC674CB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877D-F54A-4662-B790-8F25863B0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BAB09-F3C6-4209-B90C-45D4DC674CB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877D-F54A-4662-B790-8F25863B0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BAB09-F3C6-4209-B90C-45D4DC674CB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877D-F54A-4662-B790-8F25863B0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BAB09-F3C6-4209-B90C-45D4DC674CB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877D-F54A-4662-B790-8F25863B0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BAB09-F3C6-4209-B90C-45D4DC674CB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877D-F54A-4662-B790-8F25863B0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BAB09-F3C6-4209-B90C-45D4DC674CB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2877D-F54A-4662-B790-8F25863B0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шаб.jpg"/>
          <p:cNvPicPr>
            <a:picLocks noChangeAspect="1"/>
          </p:cNvPicPr>
          <p:nvPr/>
        </p:nvPicPr>
        <p:blipFill>
          <a:blip r:embed="rId2" cstate="print"/>
          <a:srcRect l="1880" r="2869"/>
          <a:stretch>
            <a:fillRect/>
          </a:stretch>
        </p:blipFill>
        <p:spPr>
          <a:xfrm>
            <a:off x="0" y="0"/>
            <a:ext cx="9259781" cy="7200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07686" y="0"/>
            <a:ext cx="553343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математики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во 2 классе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2420888"/>
            <a:ext cx="7813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Решение простых и составных задач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3933056"/>
            <a:ext cx="2595198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УМК «Гармония»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бож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832" t="12001" b="11510"/>
          <a:stretch>
            <a:fillRect/>
          </a:stretch>
        </p:blipFill>
        <p:spPr>
          <a:xfrm>
            <a:off x="0" y="0"/>
            <a:ext cx="9806082" cy="7245424"/>
          </a:xfrm>
        </p:spPr>
      </p:pic>
      <p:sp>
        <p:nvSpPr>
          <p:cNvPr id="5" name="TextBox 4"/>
          <p:cNvSpPr txBox="1"/>
          <p:nvPr/>
        </p:nvSpPr>
        <p:spPr>
          <a:xfrm>
            <a:off x="3779912" y="1628800"/>
            <a:ext cx="2035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Задача №1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2348880"/>
            <a:ext cx="853227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Утром на лужайке было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18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божьих</a:t>
            </a:r>
          </a:p>
          <a:p>
            <a:pPr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коровок, вечером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 6 коровок меньше.</a:t>
            </a:r>
          </a:p>
          <a:p>
            <a:pPr>
              <a:defRPr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Сколько коровок на лужайке было вечером?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жив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71759" cy="7200000"/>
          </a:xfrm>
        </p:spPr>
      </p:pic>
      <p:sp>
        <p:nvSpPr>
          <p:cNvPr id="8" name="TextBox 7"/>
          <p:cNvSpPr txBox="1"/>
          <p:nvPr/>
        </p:nvSpPr>
        <p:spPr>
          <a:xfrm>
            <a:off x="2915816" y="476672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Задача №2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908720"/>
            <a:ext cx="802040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Никита  насчитал на  лужайке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23 бабочки, а в поле на 7 бабочек больше.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Сколько всего бабочек насчитал Никита?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2492896"/>
            <a:ext cx="27122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Нарисуем схему  к задаче</a:t>
            </a:r>
          </a:p>
          <a:p>
            <a:endParaRPr lang="ru-RU" dirty="0"/>
          </a:p>
          <a:p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835696" y="3284984"/>
            <a:ext cx="1368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835696" y="3717032"/>
            <a:ext cx="2088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Дуга 20"/>
          <p:cNvSpPr/>
          <p:nvPr/>
        </p:nvSpPr>
        <p:spPr>
          <a:xfrm>
            <a:off x="3203848" y="3573016"/>
            <a:ext cx="792088" cy="914400"/>
          </a:xfrm>
          <a:prstGeom prst="arc">
            <a:avLst>
              <a:gd name="adj1" fmla="val 13969345"/>
              <a:gd name="adj2" fmla="val 1836053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691680" y="3356992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619672" y="3140968"/>
            <a:ext cx="328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3491880" y="32849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26" name="Правая фигурная скобка 25"/>
          <p:cNvSpPr/>
          <p:nvPr/>
        </p:nvSpPr>
        <p:spPr>
          <a:xfrm>
            <a:off x="4139952" y="3140968"/>
            <a:ext cx="144016" cy="6480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4427984" y="3284984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0" name="Дуга 29"/>
          <p:cNvSpPr/>
          <p:nvPr/>
        </p:nvSpPr>
        <p:spPr>
          <a:xfrm>
            <a:off x="1835696" y="3140968"/>
            <a:ext cx="1440160" cy="288032"/>
          </a:xfrm>
          <a:prstGeom prst="arc">
            <a:avLst>
              <a:gd name="adj1" fmla="val 1083383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2411760" y="278092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/>
      <p:bldP spid="26" grpId="0" animBg="1"/>
      <p:bldP spid="27" grpId="0"/>
      <p:bldP spid="30" grpId="0" animBg="1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шаб.jpg"/>
          <p:cNvPicPr>
            <a:picLocks noChangeAspect="1"/>
          </p:cNvPicPr>
          <p:nvPr/>
        </p:nvPicPr>
        <p:blipFill>
          <a:blip r:embed="rId2" cstate="print"/>
          <a:srcRect l="1880" r="2869"/>
          <a:stretch>
            <a:fillRect/>
          </a:stretch>
        </p:blipFill>
        <p:spPr>
          <a:xfrm>
            <a:off x="0" y="0"/>
            <a:ext cx="9259781" cy="720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95936" y="1268760"/>
            <a:ext cx="2035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Задача №3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23728" y="1844824"/>
            <a:ext cx="746320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Летом ёжик насобирал  18 грибов,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а осенью 39.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сколько грибов больше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насобирал ёжик осенью,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чем летом?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бож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832" t="12001" b="11510"/>
          <a:stretch>
            <a:fillRect/>
          </a:stretch>
        </p:blipFill>
        <p:spPr>
          <a:xfrm>
            <a:off x="107504" y="0"/>
            <a:ext cx="9806082" cy="7245424"/>
          </a:xfrm>
        </p:spPr>
      </p:pic>
      <p:sp>
        <p:nvSpPr>
          <p:cNvPr id="5" name="TextBox 4"/>
          <p:cNvSpPr txBox="1"/>
          <p:nvPr/>
        </p:nvSpPr>
        <p:spPr>
          <a:xfrm>
            <a:off x="3707904" y="908720"/>
            <a:ext cx="2035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Задача №4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1484784"/>
            <a:ext cx="7056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лето – </a:t>
            </a:r>
            <a:r>
              <a:rPr lang="ru-RU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37 кг ягод</a:t>
            </a: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.За </a:t>
            </a: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осень – </a:t>
            </a:r>
            <a:r>
              <a:rPr lang="ru-RU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на 17 кг     меньше. Сколько кг ягод медведь съел всего?</a:t>
            </a:r>
            <a:endParaRPr lang="ru-RU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медвед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52536" y="3068960"/>
            <a:ext cx="4327236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5004048" y="2492896"/>
            <a:ext cx="2659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Нарисуем схему к задаче</a:t>
            </a:r>
          </a:p>
          <a:p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067944" y="3933056"/>
            <a:ext cx="2952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4139952" y="4437112"/>
            <a:ext cx="19442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Дуга 21"/>
          <p:cNvSpPr/>
          <p:nvPr/>
        </p:nvSpPr>
        <p:spPr>
          <a:xfrm>
            <a:off x="6084168" y="3501008"/>
            <a:ext cx="1080120" cy="576064"/>
          </a:xfrm>
          <a:prstGeom prst="arc">
            <a:avLst>
              <a:gd name="adj1" fmla="val 1467697"/>
              <a:gd name="adj2" fmla="val 954813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6372200" y="4077072"/>
            <a:ext cx="418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17</a:t>
            </a:r>
            <a:endParaRPr lang="ru-RU" dirty="0"/>
          </a:p>
        </p:txBody>
      </p:sp>
      <p:sp>
        <p:nvSpPr>
          <p:cNvPr id="24" name="Правая фигурная скобка 23"/>
          <p:cNvSpPr/>
          <p:nvPr/>
        </p:nvSpPr>
        <p:spPr>
          <a:xfrm>
            <a:off x="7164288" y="3789040"/>
            <a:ext cx="144016" cy="72008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7380312" y="3933056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?</a:t>
            </a:r>
          </a:p>
        </p:txBody>
      </p:sp>
      <p:sp>
        <p:nvSpPr>
          <p:cNvPr id="26" name="Дуга 25"/>
          <p:cNvSpPr/>
          <p:nvPr/>
        </p:nvSpPr>
        <p:spPr>
          <a:xfrm>
            <a:off x="4139952" y="3717032"/>
            <a:ext cx="2952328" cy="360040"/>
          </a:xfrm>
          <a:prstGeom prst="arc">
            <a:avLst>
              <a:gd name="adj1" fmla="val 10784667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5364088" y="321297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3" grpId="1"/>
      <p:bldP spid="26" grpId="0" animBg="1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906888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Задача №5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Составьте задачу по краткой записи и решите её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0" y="1700808"/>
            <a:ext cx="6769000" cy="41148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/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1-ю – 12полёвок.                            </a:t>
            </a: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За 2 –ю - ?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2 раза </a:t>
            </a:r>
          </a:p>
          <a:p>
            <a:pPr eaLnBrk="1" hangingPunct="1">
              <a:buFontTx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полёвок больше</a:t>
            </a:r>
          </a:p>
        </p:txBody>
      </p:sp>
      <p:pic>
        <p:nvPicPr>
          <p:cNvPr id="19460" name="Picture 4" descr="{B470F769-8645-4959-BBAF-9C4DC486EB2E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4904" y="0"/>
            <a:ext cx="3669096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6156325" y="2997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6300788" y="29241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3" name="AutoShape 7"/>
          <p:cNvSpPr>
            <a:spLocks/>
          </p:cNvSpPr>
          <p:nvPr/>
        </p:nvSpPr>
        <p:spPr bwMode="auto">
          <a:xfrm>
            <a:off x="4716016" y="1916832"/>
            <a:ext cx="142875" cy="1512888"/>
          </a:xfrm>
          <a:prstGeom prst="rightBrace">
            <a:avLst>
              <a:gd name="adj1" fmla="val 8824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2276872"/>
            <a:ext cx="3754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?</a:t>
            </a:r>
            <a:endParaRPr lang="ru-RU" sz="3200" dirty="0"/>
          </a:p>
        </p:txBody>
      </p:sp>
      <p:pic>
        <p:nvPicPr>
          <p:cNvPr id="9" name="Рисунок 8" descr="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861048"/>
            <a:ext cx="4288081" cy="2844000"/>
          </a:xfrm>
          <a:prstGeom prst="rect">
            <a:avLst/>
          </a:prstGeom>
        </p:spPr>
      </p:pic>
      <p:pic>
        <p:nvPicPr>
          <p:cNvPr id="10" name="Рисунок 9" descr="гусь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7" y="3284984"/>
            <a:ext cx="5896099" cy="37248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Задача № 6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720"/>
            <a:ext cx="848112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первый день  – 200 н.</a:t>
            </a:r>
          </a:p>
          <a:p>
            <a:pPr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За второй  – 100 н.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За третий столько, сколько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первый и второй вместе. </a:t>
            </a:r>
          </a:p>
        </p:txBody>
      </p:sp>
      <p:pic>
        <p:nvPicPr>
          <p:cNvPr id="17412" name="Picture 4" descr="{37148620-D4EB-4305-A8B5-FC61664EADD5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7913" y="0"/>
            <a:ext cx="3026087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авая фигурная скобка 6"/>
          <p:cNvSpPr/>
          <p:nvPr/>
        </p:nvSpPr>
        <p:spPr>
          <a:xfrm>
            <a:off x="4932040" y="1052736"/>
            <a:ext cx="1008112" cy="2016224"/>
          </a:xfrm>
          <a:prstGeom prst="rightBrace">
            <a:avLst>
              <a:gd name="adj1" fmla="val 8333"/>
              <a:gd name="adj2" fmla="val 456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80112" y="1628800"/>
            <a:ext cx="580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?</a:t>
            </a:r>
            <a:endParaRPr lang="ru-RU" sz="4000" b="1" dirty="0"/>
          </a:p>
        </p:txBody>
      </p:sp>
      <p:pic>
        <p:nvPicPr>
          <p:cNvPr id="9" name="Рисунок 8" descr="гусь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-243408"/>
            <a:ext cx="2143125" cy="1590675"/>
          </a:xfrm>
          <a:prstGeom prst="rect">
            <a:avLst/>
          </a:prstGeom>
        </p:spPr>
      </p:pic>
      <p:pic>
        <p:nvPicPr>
          <p:cNvPr id="10" name="Рисунок 9" descr="гусь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725144"/>
            <a:ext cx="2143125" cy="1590675"/>
          </a:xfrm>
          <a:prstGeom prst="rect">
            <a:avLst/>
          </a:prstGeom>
        </p:spPr>
      </p:pic>
      <p:pic>
        <p:nvPicPr>
          <p:cNvPr id="11" name="Рисунок 10" descr="гусь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5267325"/>
            <a:ext cx="2143125" cy="1590675"/>
          </a:xfrm>
          <a:prstGeom prst="rect">
            <a:avLst/>
          </a:prstGeom>
        </p:spPr>
      </p:pic>
      <p:pic>
        <p:nvPicPr>
          <p:cNvPr id="12" name="Рисунок 11" descr="гусь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5085184"/>
            <a:ext cx="2143125" cy="1590675"/>
          </a:xfrm>
          <a:prstGeom prst="rect">
            <a:avLst/>
          </a:prstGeom>
        </p:spPr>
      </p:pic>
      <p:pic>
        <p:nvPicPr>
          <p:cNvPr id="13" name="Рисунок 12" descr="гусь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3861048"/>
            <a:ext cx="2143125" cy="1590675"/>
          </a:xfrm>
          <a:prstGeom prst="rect">
            <a:avLst/>
          </a:prstGeom>
        </p:spPr>
      </p:pic>
      <p:pic>
        <p:nvPicPr>
          <p:cNvPr id="14" name="Рисунок 13" descr="гусь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5085184"/>
            <a:ext cx="2143125" cy="1590675"/>
          </a:xfrm>
          <a:prstGeom prst="rect">
            <a:avLst/>
          </a:prstGeom>
        </p:spPr>
      </p:pic>
      <p:pic>
        <p:nvPicPr>
          <p:cNvPr id="15" name="Рисунок 14" descr="гусь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73016"/>
            <a:ext cx="2143125" cy="1590675"/>
          </a:xfrm>
          <a:prstGeom prst="rect">
            <a:avLst/>
          </a:prstGeom>
        </p:spPr>
      </p:pic>
      <p:pic>
        <p:nvPicPr>
          <p:cNvPr id="16" name="Рисунок 15" descr="nasekomoe-animatsionnaya-kartinka-002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7784" y="3861048"/>
            <a:ext cx="1524000" cy="1143000"/>
          </a:xfrm>
          <a:prstGeom prst="rect">
            <a:avLst/>
          </a:prstGeom>
        </p:spPr>
      </p:pic>
      <p:pic>
        <p:nvPicPr>
          <p:cNvPr id="17" name="Рисунок 16" descr="nasekomoe-animatsionnaya-kartinka-002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188640"/>
            <a:ext cx="1524000" cy="1143000"/>
          </a:xfrm>
          <a:prstGeom prst="rect">
            <a:avLst/>
          </a:prstGeom>
        </p:spPr>
      </p:pic>
      <p:pic>
        <p:nvPicPr>
          <p:cNvPr id="18" name="Рисунок 17" descr="nasekomoe-animatsionnaya-kartinka-002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3717032"/>
            <a:ext cx="1524000" cy="1143000"/>
          </a:xfrm>
          <a:prstGeom prst="rect">
            <a:avLst/>
          </a:prstGeom>
        </p:spPr>
      </p:pic>
      <p:pic>
        <p:nvPicPr>
          <p:cNvPr id="19" name="Рисунок 18" descr="nasekomoe-animatsionnaya-kartinka-002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5976" y="4149080"/>
            <a:ext cx="1524000" cy="1143000"/>
          </a:xfrm>
          <a:prstGeom prst="rect">
            <a:avLst/>
          </a:prstGeom>
        </p:spPr>
      </p:pic>
      <p:pic>
        <p:nvPicPr>
          <p:cNvPr id="20" name="Рисунок 19" descr="nasekomoe-animatsionnaya-kartinka-002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2708920"/>
            <a:ext cx="1524000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186</Words>
  <Application>Microsoft Office PowerPoint</Application>
  <PresentationFormat>Экран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Задача №5 Составьте задачу по краткой записи и решите её</vt:lpstr>
      <vt:lpstr>Задача №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</cp:revision>
  <dcterms:created xsi:type="dcterms:W3CDTF">2017-03-08T08:02:43Z</dcterms:created>
  <dcterms:modified xsi:type="dcterms:W3CDTF">2017-09-06T02:45:24Z</dcterms:modified>
</cp:coreProperties>
</file>