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61" r:id="rId12"/>
    <p:sldId id="267" r:id="rId13"/>
    <p:sldId id="294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FC10"/>
    <a:srgbClr val="FDA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38482-7B2A-42AA-9649-83D92303DEB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E9AEE-B95E-4E41-B374-CC8309ADD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31237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«Психологическая готовность детей к школьной жизни»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рамках педагогического совета)</a:t>
            </a:r>
            <a:endParaRPr lang="ru-RU" sz="31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085184"/>
            <a:ext cx="5904656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 – психолог МАДОУ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9 «Росинка»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Лаптева Жанна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666" cy="68755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74638"/>
            <a:ext cx="784887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создание системы работы по формированию психологической готовности выпускников ДОУ повышение грамотности и компетентности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педагогов, родителей по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подготовке детей к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школьной жизни.  </a:t>
            </a:r>
            <a:endParaRPr lang="ru-RU" sz="24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56138" y="1928977"/>
            <a:ext cx="8426447" cy="49009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воспитателей:</a:t>
            </a:r>
          </a:p>
          <a:p>
            <a:pPr algn="just"/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школу;</a:t>
            </a:r>
          </a:p>
          <a:p>
            <a:pPr algn="just"/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учителя, школы, раскрашивание картинок школьных принадлежностей;</a:t>
            </a:r>
          </a:p>
          <a:p>
            <a:pPr algn="just"/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«</a:t>
            </a:r>
            <a:r>
              <a:rPr lang="ru-RU" sz="33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предшкольной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направленности</a:t>
            </a:r>
          </a:p>
          <a:p>
            <a:pPr marL="0" indent="0" algn="just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(счётные палочки, графические диктанты, решение логических задачек, лепка букв из пластилина);</a:t>
            </a:r>
          </a:p>
          <a:p>
            <a:pPr algn="just"/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родителями: выставки стенгазет из опыта школьной жизни родителей «Школьные годы чудесные»; беседы на тематических встречах.</a:t>
            </a:r>
          </a:p>
          <a:p>
            <a:pPr marL="0" indent="0">
              <a:buFont typeface="Arial" pitchFamily="34" charset="0"/>
              <a:buNone/>
            </a:pPr>
            <a:r>
              <a:rPr lang="ru-RU" sz="33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(каждый педагог выстраивает ряд мероприятий)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245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92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педагогов и специалистов ДОУ: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2960" y="1606959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повысить уровень профессиональной и психологической компетентности педагогов в вопросах подготовки детей старших групп к школьной жизни: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 внедрить 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интегрированных занятий в рамках ФГОС ДО, учитывая рекомендации педагога – психолога; составление индивидуальных маршрутов (не только на талантливых детей имеющих какие - либо способности);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систему данных мероприятий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152992"/>
            <a:ext cx="7920880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ребёнок будет социально позитивно адаптирован, будут соблюдены требования к условиям реализации Программы,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настоящие целевые ориентиры предполагают формирование у детей дошкольного возраста предпосылок к УУД на этапе завершения ими дошкольного образования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(IV Раздел образовательного стандарта «Требования к результатам освоения ООП ДО п. 4.7.).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636751"/>
              </p:ext>
            </p:extLst>
          </p:nvPr>
        </p:nvGraphicFramePr>
        <p:xfrm>
          <a:off x="323528" y="476672"/>
          <a:ext cx="8363272" cy="5544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63272"/>
              </a:tblGrid>
              <a:tr h="55446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УУД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</a:tr>
            </a:tbl>
          </a:graphicData>
        </a:graphic>
      </p:graphicFrame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688859"/>
              </p:ext>
            </p:extLst>
          </p:nvPr>
        </p:nvGraphicFramePr>
        <p:xfrm>
          <a:off x="179514" y="1417639"/>
          <a:ext cx="8712965" cy="508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890"/>
                <a:gridCol w="913668"/>
                <a:gridCol w="747813"/>
                <a:gridCol w="913668"/>
                <a:gridCol w="914255"/>
                <a:gridCol w="913668"/>
                <a:gridCol w="993374"/>
                <a:gridCol w="914255"/>
                <a:gridCol w="993374"/>
              </a:tblGrid>
              <a:tr h="330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Гр.10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к.г.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</a:tr>
              <a:tr h="10187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23%-6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46%-10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12%-2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53%-11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27%-5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20%-3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62%-12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30%-6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56%- 11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25%- 5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19%-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73%- 13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24%- 5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</a:tr>
              <a:tr h="1363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42%-11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23%-6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66%-16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34%-8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11%-2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74%-14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15%-3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53%-10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40%-7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55%-11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5%-1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47%-9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53%-10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</a:tr>
              <a:tr h="10187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38%-8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62%-13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68%-13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32%-7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78%-15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22%-4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87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47%-10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53%-11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69%-13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31%-6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74%-14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26%-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5" marR="597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17220"/>
            <a:ext cx="784887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Диагностический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минимум: Психологическая готовность к школьной жизни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-"/>
              <a:tabLst>
                <a:tab pos="228600" algn="l"/>
              </a:tabLst>
            </a:pPr>
            <a:r>
              <a:rPr lang="ru-RU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первичной </a:t>
            </a:r>
            <a:r>
              <a:rPr lang="ru-RU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диагностики (начало года)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-"/>
              <a:tabLst>
                <a:tab pos="228600" algn="l"/>
              </a:tabLst>
            </a:pPr>
            <a:r>
              <a:rPr lang="ru-RU" i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повторной диагностики (конец года)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126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Женя\Desktop\Проекты по подготовке к школе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1" y="1772816"/>
            <a:ext cx="468052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составляющие психологической готовности ребёнка-дошкольника к 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кольной жизни: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(проблемно – ориентированный анализ)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того, насколько успешным будет начало школьного обучения, зависит успеваемость ученика в последующие годы, его отношение к школе, учению и, в конечном счёте, благополучие в его школьной и взрослой жизни. </a:t>
            </a:r>
          </a:p>
          <a:p>
            <a:pPr>
              <a:buNone/>
              <a:defRPr/>
            </a:pP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педагогической и родительской компетентности в отношении знаний, составляющих готовность ребёнка к школе, особенностей периода адаптации и создания совместными усилиями 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условий, 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этого зависит успешность ребёнка дошкольника-ученика.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268760"/>
            <a:ext cx="7632848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Поэтому, главная задача воспитания дошкольников заключается, в подготовке детей к жизни в постоянно меняющихся условиях окружающей действительности через развитие адаптивных способностей, как средства дальнейшего саморазвития и самореализации.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45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8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6832" y="439113"/>
            <a:ext cx="7407535" cy="2251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направлен на решение задач направленных на создание условий для развития личности и психоэмоциональной комфортности 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(согласно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раздела ФГОС ДО п. 1.6. «Общие положения»):  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9323" y="2873656"/>
            <a:ext cx="8052321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Охрана и укрепление психофизического развития здоровья детей, в том числе их эмоционального благополучия.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развитие способностей и творческого потенциала, как субъекта отношений с самим собой, другими людьми, взрослыми и миром.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66" y="23956"/>
            <a:ext cx="9161666" cy="68755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74638"/>
            <a:ext cx="864096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Эффективные психолого-педагогические подходы в ДОУ, нацеленные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приведение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методов воспитания и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обучения,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требованиями ФГОС ДО: </a:t>
            </a:r>
            <a:endParaRPr lang="ru-RU" sz="32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632206"/>
            <a:ext cx="8363272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психолого-педагогических условий для позитивного проживания дошкольного детства (ФГОС ДО Раздел II п. 3.2.1.);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поддержке позитивной социализации и индивидуализации, развития личности детей дошкольного возраста (раздел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«Требования к структуре образовательной программы ДО и её объёму» в п. 2.3.).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547"/>
            <a:ext cx="9161666" cy="68755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4313" y="1735669"/>
            <a:ext cx="8032487" cy="387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эмоционального благополучия детей;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доброжелательного и внимательного отношения детей к себе, к другим людям;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детской самостоятельности (инициативности, ответственности);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детских способностей, формирующихся в разных видах деятельности.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30405"/>
            <a:ext cx="8568952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определить образовательные ориентиры:</a:t>
            </a:r>
            <a:endParaRPr lang="ru-RU" sz="3200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087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666" cy="68755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519817"/>
            <a:ext cx="7715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 ребёнка к школьной жизни определяется его общей, интеллектуальной и психолого-педагогической подготовкой.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81093" y="3248344"/>
            <a:ext cx="9723851" cy="1282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будут сформированы предпосылки к УУД 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973184" y="23342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3172984" y="22932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1662" y="4018933"/>
            <a:ext cx="2010397" cy="214465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99785" y="4003634"/>
            <a:ext cx="1539293" cy="212252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</a:t>
            </a: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4018933"/>
            <a:ext cx="2276095" cy="212190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84624" y="4029997"/>
            <a:ext cx="1701039" cy="20698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25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666" cy="68755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476806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детей к школьной жизни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217997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три основных подхода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1980928"/>
            <a:ext cx="8075240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все исследования, направленные на формирование у детей дошкольного возраста определенных умений и навыков, необходимых в дальнейшем для успешного проживания школьной </a:t>
            </a:r>
            <a:r>
              <a:rPr lang="ru-RU" dirty="0" smtClean="0">
                <a:solidFill>
                  <a:srgbClr val="002060"/>
                </a:solidFill>
              </a:rPr>
              <a:t>жизни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3246063"/>
            <a:ext cx="8075240" cy="914400"/>
          </a:xfrm>
          <a:prstGeom prst="roundRect">
            <a:avLst/>
          </a:prstGeom>
          <a:solidFill>
            <a:srgbClr val="5FFC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 ребёнка, поступающего в школу, должен быть определенный уровень познавательных интересов, готовность к изменению социальной позиции, желание </a:t>
            </a:r>
            <a:r>
              <a:rPr lang="ru-RU" dirty="0" smtClean="0">
                <a:solidFill>
                  <a:srgbClr val="002060"/>
                </a:solidFill>
              </a:rPr>
              <a:t>учиться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4528900"/>
            <a:ext cx="8075240" cy="914400"/>
          </a:xfrm>
          <a:prstGeom prst="roundRect">
            <a:avLst/>
          </a:prstGeom>
          <a:solidFill>
            <a:srgbClr val="FDA1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исследовать становление отдельных компонентов предпосылок к УУД, проанализировать пути их формирования через разные виды </a:t>
            </a:r>
            <a:r>
              <a:rPr lang="ru-RU" dirty="0" smtClean="0">
                <a:solidFill>
                  <a:srgbClr val="002060"/>
                </a:solidFill>
              </a:rPr>
              <a:t>деятельности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490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Женя\Desktop\Проекты по подготовке к школе\0570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547"/>
            <a:ext cx="9161666" cy="68755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12784"/>
            <a:ext cx="806489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 поступающего в школу ребёнка мы не говорим, что он готовый ученик,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говорим о его готовности или неготовности к новой жизни в школе (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ФГОСДО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600200"/>
            <a:ext cx="878497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же проявляется неподготовленность к школьному обучению?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9762" y="2578185"/>
            <a:ext cx="8490710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Неподготовленный к школе ребёнок не может сосредоточиться на уроке, часто отвлекается, не может включиться в общий режим работы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3833095"/>
            <a:ext cx="8496944" cy="914400"/>
          </a:xfrm>
          <a:prstGeom prst="roundRect">
            <a:avLst/>
          </a:prstGeom>
          <a:solidFill>
            <a:srgbClr val="FDA1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Слабое развитие связной речи и умственных способностей, неумение задавать вопросы, сравнивать предметы, выделять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6658" y="5030383"/>
            <a:ext cx="8483814" cy="914400"/>
          </a:xfrm>
          <a:prstGeom prst="roundRect">
            <a:avLst/>
          </a:prstGeom>
          <a:solidFill>
            <a:srgbClr val="5FFC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/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 инициативы, тяготение к шаблонным действиям и решениям, затруднения в общении со взрослыми и сверстниками по поводу учебных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285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957</Words>
  <Application>Microsoft Office PowerPoint</Application>
  <PresentationFormat>Экран (4:3)</PresentationFormat>
  <Paragraphs>146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Тема Office</vt:lpstr>
      <vt:lpstr>«Психологическая готовность детей к школьной жизни» (в рамках педагогического совета)</vt:lpstr>
      <vt:lpstr>Две составляющие психологической готовности ребёнка-дошкольника к школьной жизни:  (проблемно – ориентированный анализ)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для педагогов и специалистов ДОУ: 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«Психологическая готовность детей и их родителей к обучению в школе»</dc:title>
  <dc:creator>Женя</dc:creator>
  <cp:lastModifiedBy>Психолог</cp:lastModifiedBy>
  <cp:revision>33</cp:revision>
  <dcterms:created xsi:type="dcterms:W3CDTF">2014-04-23T05:37:13Z</dcterms:created>
  <dcterms:modified xsi:type="dcterms:W3CDTF">2016-05-16T08:30:17Z</dcterms:modified>
</cp:coreProperties>
</file>