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95" r:id="rId3"/>
    <p:sldId id="293" r:id="rId4"/>
    <p:sldId id="283" r:id="rId5"/>
    <p:sldId id="261" r:id="rId6"/>
    <p:sldId id="269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4" r:id="rId18"/>
    <p:sldId id="288" r:id="rId19"/>
    <p:sldId id="289" r:id="rId20"/>
    <p:sldId id="291" r:id="rId21"/>
    <p:sldId id="292" r:id="rId22"/>
    <p:sldId id="29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3E2FA-F2E1-43CC-B4C6-A25965FB6C9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596DB5-0589-4E6C-ACFE-45EAEB3B11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3E2FA-F2E1-43CC-B4C6-A25965FB6C9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596DB5-0589-4E6C-ACFE-45EAEB3B1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3E2FA-F2E1-43CC-B4C6-A25965FB6C9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596DB5-0589-4E6C-ACFE-45EAEB3B1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3E2FA-F2E1-43CC-B4C6-A25965FB6C9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596DB5-0589-4E6C-ACFE-45EAEB3B1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3E2FA-F2E1-43CC-B4C6-A25965FB6C9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596DB5-0589-4E6C-ACFE-45EAEB3B11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3E2FA-F2E1-43CC-B4C6-A25965FB6C9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596DB5-0589-4E6C-ACFE-45EAEB3B1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3E2FA-F2E1-43CC-B4C6-A25965FB6C9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596DB5-0589-4E6C-ACFE-45EAEB3B1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3E2FA-F2E1-43CC-B4C6-A25965FB6C9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596DB5-0589-4E6C-ACFE-45EAEB3B1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3E2FA-F2E1-43CC-B4C6-A25965FB6C9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596DB5-0589-4E6C-ACFE-45EAEB3B11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3E2FA-F2E1-43CC-B4C6-A25965FB6C9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596DB5-0589-4E6C-ACFE-45EAEB3B11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13E2FA-F2E1-43CC-B4C6-A25965FB6C9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596DB5-0589-4E6C-ACFE-45EAEB3B11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C13E2FA-F2E1-43CC-B4C6-A25965FB6C92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B596DB5-0589-4E6C-ACFE-45EAEB3B11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Garant\Desktop\kartinka-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404664"/>
            <a:ext cx="835292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Индивидуализация</a:t>
            </a:r>
            <a:b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учебно-воспитательного процесса с учетом  </a:t>
            </a:r>
            <a:b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репрезентативной </a:t>
            </a:r>
          </a:p>
          <a:p>
            <a:pPr algn="ctr"/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системы  </a:t>
            </a:r>
          </a:p>
          <a:p>
            <a:pPr algn="ctr"/>
            <a:r>
              <a:rPr lang="ru-RU" sz="4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бучающегося с ОВЗ</a:t>
            </a:r>
          </a:p>
          <a:p>
            <a:pPr algn="ctr"/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Лобасенко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Е.Н.</a:t>
            </a:r>
          </a:p>
          <a:p>
            <a:pPr algn="ctr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Ухта</a:t>
            </a:r>
          </a:p>
          <a:p>
            <a:pPr algn="ctr"/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258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"/>
            <a:ext cx="810039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Вопрос 4. </a:t>
            </a:r>
          </a:p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 готовитесь к контрольной работе, что Вы делаете?...</a:t>
            </a:r>
          </a:p>
          <a:p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составляете перечень вопросов и отмечаете галочкой выученные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обсуждаете с друзьями или родителями ответы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делаете рисунок по материалу и мысленно проходите через все ступени в уме.</a:t>
            </a:r>
          </a:p>
        </p:txBody>
      </p:sp>
    </p:spTree>
    <p:extLst>
      <p:ext uri="{BB962C8B-B14F-4D97-AF65-F5344CB8AC3E}">
        <p14:creationId xmlns:p14="http://schemas.microsoft.com/office/powerpoint/2010/main" xmlns="" val="199542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60648"/>
            <a:ext cx="80283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Вопрос 5. </a:t>
            </a:r>
          </a:p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Входя </a:t>
            </a: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класс, что Вы скорее всего сделаете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посмотрите на плакаты  на стене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поговорите с соседями по парте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походите по классу.</a:t>
            </a:r>
          </a:p>
        </p:txBody>
      </p:sp>
    </p:spTree>
    <p:extLst>
      <p:ext uri="{BB962C8B-B14F-4D97-AF65-F5344CB8AC3E}">
        <p14:creationId xmlns:p14="http://schemas.microsoft.com/office/powerpoint/2010/main" xmlns="" val="416435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6632"/>
            <a:ext cx="79208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Вопрос 6. </a:t>
            </a:r>
          </a:p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время ссоры с родителями, что вероятней всего сделаете?  </a:t>
            </a:r>
            <a:endParaRPr lang="ru-RU" sz="3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сделаете сердитое лицо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закричите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с сердитым видом выйдите из комнаты.</a:t>
            </a:r>
          </a:p>
        </p:txBody>
      </p:sp>
    </p:spTree>
    <p:extLst>
      <p:ext uri="{BB962C8B-B14F-4D97-AF65-F5344CB8AC3E}">
        <p14:creationId xmlns:p14="http://schemas.microsoft.com/office/powerpoint/2010/main" xmlns="" val="175277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6632"/>
            <a:ext cx="792088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Вопрос 7.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 только что поссорились с одним из  друзей. Как Вы расскажите об этом своему  лучшему другу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напишите записку о том, что случилось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3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позвоните другу и расскажите обо всем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3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подождете, пока не встретите друга, и изобразите в лицах, что случилось.</a:t>
            </a:r>
          </a:p>
        </p:txBody>
      </p:sp>
    </p:spTree>
    <p:extLst>
      <p:ext uri="{BB962C8B-B14F-4D97-AF65-F5344CB8AC3E}">
        <p14:creationId xmlns:p14="http://schemas.microsoft.com/office/powerpoint/2010/main" xmlns="" val="57527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6632"/>
            <a:ext cx="79208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Вопрос 8. </a:t>
            </a:r>
          </a:p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 слушаете музыку, что с Вами происходит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мысленно видите образы, навеваемые музыкой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напеваете под звучащую музыку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танцуете под музыку.</a:t>
            </a:r>
          </a:p>
        </p:txBody>
      </p:sp>
    </p:spTree>
    <p:extLst>
      <p:ext uri="{BB962C8B-B14F-4D97-AF65-F5344CB8AC3E}">
        <p14:creationId xmlns:p14="http://schemas.microsoft.com/office/powerpoint/2010/main" xmlns="" val="76792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6632"/>
            <a:ext cx="79208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7030A0"/>
                </a:solidFill>
              </a:rPr>
              <a:t> 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Вопрос 9.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вы предпочитаете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читать книгу с большим количеством иллюстраций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слушать рассказ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составить кроссворд.</a:t>
            </a:r>
          </a:p>
        </p:txBody>
      </p:sp>
    </p:spTree>
    <p:extLst>
      <p:ext uri="{BB962C8B-B14F-4D97-AF65-F5344CB8AC3E}">
        <p14:creationId xmlns:p14="http://schemas.microsoft.com/office/powerpoint/2010/main" xmlns="" val="11424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Garant\Desktop\kartinka-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76672"/>
            <a:ext cx="85689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pPr algn="ctr"/>
            <a:r>
              <a:rPr lang="ru-RU" sz="4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Интерпретация теста на выявление основной репрезентации</a:t>
            </a:r>
            <a:endParaRPr lang="ru-RU" sz="4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018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0"/>
            <a:ext cx="810039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Большинство  ответов  :</a:t>
            </a:r>
          </a:p>
          <a:p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  буквой  «</a:t>
            </a: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а»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 Вы </a:t>
            </a:r>
            <a:r>
              <a:rPr lang="ru-RU" sz="3600" b="1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визуал</a:t>
            </a: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(усваиваете материал через зрительное восприятие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 буквой  </a:t>
            </a: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«б»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3600" b="1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аудиал</a:t>
            </a: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(на слух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); </a:t>
            </a:r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 буквой  </a:t>
            </a: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 кинестетический – (с хорошо развитой моторной памятью; получая информацию касаетесь руками).</a:t>
            </a:r>
          </a:p>
        </p:txBody>
      </p:sp>
    </p:spTree>
    <p:extLst>
      <p:ext uri="{BB962C8B-B14F-4D97-AF65-F5344CB8AC3E}">
        <p14:creationId xmlns:p14="http://schemas.microsoft.com/office/powerpoint/2010/main" xmlns="" val="246566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Garant\Desktop\kartinka-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620688"/>
            <a:ext cx="8352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Рекомендации учителям и родителям по созданию условий  успешной деятельности учащихся </a:t>
            </a:r>
            <a:endParaRPr lang="ru-RU" sz="48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4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учетом их </a:t>
            </a:r>
            <a:endParaRPr lang="ru-RU" sz="48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психофизиологии</a:t>
            </a:r>
            <a:endParaRPr lang="ru-RU" sz="4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733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0"/>
            <a:ext cx="799288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Визуальная </a:t>
            </a:r>
            <a:r>
              <a:rPr lang="ru-RU" sz="2800" b="1" i="1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репрезетация</a:t>
            </a:r>
            <a:r>
              <a:rPr lang="ru-RU" sz="28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ученика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использовать письменные упражнения, чтение текстов, письменные инструкции и задания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чаще записывать информацию на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доске, 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составлять опорные конспекты; </a:t>
            </a:r>
            <a:endParaRPr lang="ru-RU" sz="28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представлять 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учебный материал в виде картин, схем,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таблиц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использовать 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вместо слов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изображения;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применять 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слова, описывающие цвет, размер, форму, место расположения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выделять 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цветом различные пункты или аспекты учебного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содержания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743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Garant\Desktop\kartinka-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64" y="0"/>
            <a:ext cx="9139535" cy="6861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8820472" cy="8340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571500" indent="-571500">
              <a:buFont typeface="Wingdings" pitchFamily="2" charset="2"/>
              <a:buChar char="ü"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педагогический коллектив с теоретическими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знаниями по теме педсовета;</a:t>
            </a:r>
          </a:p>
          <a:p>
            <a:pPr marL="571500" indent="-571500">
              <a:buFont typeface="Wingdings" pitchFamily="2" charset="2"/>
              <a:buChar char="ü"/>
            </a:pPr>
            <a:endParaRPr lang="ru-RU" sz="32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ü"/>
            </a:pPr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пособствовать повышению профессионального уровня педагогов;</a:t>
            </a:r>
          </a:p>
          <a:p>
            <a:pPr marL="571500" indent="-571500">
              <a:buFont typeface="Wingdings" pitchFamily="2" charset="2"/>
              <a:buChar char="ü"/>
            </a:pPr>
            <a:endParaRPr lang="ru-RU" sz="32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ü"/>
            </a:pPr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одействовать использованию теоретических знаний в педагогической практике с целью достижения положительной динамики учебной деятельности обучающихся. </a:t>
            </a:r>
          </a:p>
          <a:p>
            <a:pPr marL="571500" indent="-571500">
              <a:buFont typeface="Wingdings" pitchFamily="2" charset="2"/>
              <a:buChar char="ü"/>
            </a:pPr>
            <a:endParaRPr lang="ru-RU" sz="4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ü"/>
            </a:pPr>
            <a:endParaRPr lang="ru-RU" sz="4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ü"/>
            </a:pP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517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6632"/>
            <a:ext cx="792088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i="1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Аудильная</a:t>
            </a:r>
            <a:r>
              <a:rPr lang="ru-RU" sz="28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репрезентация  ученика: </a:t>
            </a:r>
            <a:endParaRPr lang="ru-RU" sz="2800" b="1" i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8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чаще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использовать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диалог, устные задачи, упражнения, прослушивание текстов, аудиокассет, просмотр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видеофильмов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бращать внимание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только на  то, что вы говорите, но и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то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 как вы говорите. При этом используйте вариации голоса (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высоту, тембр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громкость),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паузы;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удиалы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должны обучаться в условиях тишины, незначительный шум в классе мешает им усваивать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информацию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 </a:t>
            </a: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596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84666"/>
            <a:ext cx="7704856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Кинестетическая репрезентация ученика</a:t>
            </a:r>
            <a:r>
              <a:rPr lang="ru-RU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ctr"/>
            <a:endParaRPr lang="ru-RU" sz="2800" b="1" i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применять 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игры и соревнования, метод "динамических поз" (попеременное обучение стоя и сидя),  динамические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паузы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аще менять  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виды деятельности на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уроке; 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b="1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инестетики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лучше воспринимают информацию во время практической деятельности (выполнение иллюстраций, лепка,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лабораторная 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 и т.д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.);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кинестетикам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нужен комфорт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(тесная 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обувь или низкая температура в классе негативно влияет на протекание у них познавательных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процессов.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0839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Garant\Desktop\kartinka-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039" y="-6704"/>
            <a:ext cx="9144000" cy="68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404664"/>
            <a:ext cx="8424936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Хороших методов существует ровно столько, сколько существует хороших учителей.                                                  </a:t>
            </a: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r>
              <a:rPr lang="ru-RU" sz="4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(Д. Пойа)</a:t>
            </a:r>
            <a:endParaRPr lang="ru-RU" sz="4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   </a:t>
            </a: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                                            </a:t>
            </a:r>
          </a:p>
          <a:p>
            <a:r>
              <a:rPr lang="ru-RU" sz="4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72536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arant\Desktop\логопедия\Презент\fony-prezentatsiy\kartinka-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65" y="0"/>
            <a:ext cx="91395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476673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 говорите: дети меня утомляют. Вы правы. Вы поясняете: надо опускаться до их понятий. Опускаться, наклоняться, сгибаться, сжиматься.</a:t>
            </a:r>
          </a:p>
          <a:p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Ошибаетесь.</a:t>
            </a:r>
          </a:p>
          <a:p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 от того мы устаем, а от того что надо подниматься до их чувств. Подниматься, становиться на цыпочки, тянуться.</a:t>
            </a:r>
          </a:p>
          <a:p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Чтобы не обидеть.         (</a:t>
            </a:r>
            <a:r>
              <a:rPr lang="ru-RU" sz="3600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Я.Корчак</a:t>
            </a: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252469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Garant\Desktop\kartinka-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65" y="0"/>
            <a:ext cx="91395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76672"/>
            <a:ext cx="84249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	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Репрезентация - индивидуальная  система восприятия </a:t>
            </a: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переработки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информации. </a:t>
            </a:r>
          </a:p>
          <a:p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репрезентации: </a:t>
            </a:r>
            <a:endParaRPr lang="ru-RU" sz="36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изуальная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аудиальная 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кинестетическая</a:t>
            </a:r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643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88640"/>
            <a:ext cx="78488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рзеульаттам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илссеовадний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одонго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анлигйсокго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унвиертисета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, для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визуалов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иеемт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занчнеия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, в кокам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пряокде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рсапожолены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бкувы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совле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Галвоне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чотбы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преавя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пслоендяя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бквуы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блыи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мсете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Осатьлыне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бкувы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мгоут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селдовтаь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плоонм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бсепродяке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, все рвано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тксет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чтаитсея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побрелм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Пичрионй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эгото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ялвятеся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то, что мы не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чиатем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кдаужю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бкуву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одтльентоси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, а все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солво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>
                <a:latin typeface="Times New Roman" pitchFamily="18" charset="0"/>
                <a:cs typeface="Times New Roman" pitchFamily="18" charset="0"/>
              </a:rPr>
              <a:t>цликеом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657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Garant\Desktop\kartinka-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580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620689"/>
            <a:ext cx="84969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Тест на выявление </a:t>
            </a:r>
          </a:p>
          <a:p>
            <a:pPr algn="ctr"/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основной репрезентации </a:t>
            </a:r>
          </a:p>
          <a:p>
            <a:pPr algn="ctr"/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школьников.</a:t>
            </a:r>
            <a:endParaRPr lang="ru-RU" sz="4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474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60649"/>
            <a:ext cx="80283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Вопрос 1.</a:t>
            </a:r>
          </a:p>
          <a:p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Когда учитель объясняет новый  материал, что вы предпочитаете... ?</a:t>
            </a:r>
          </a:p>
          <a:p>
            <a:endParaRPr lang="ru-RU" sz="36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видеть иллюстрации;</a:t>
            </a:r>
          </a:p>
          <a:p>
            <a:endParaRPr lang="ru-RU" sz="36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чтобы материал громко зачитывали;</a:t>
            </a:r>
          </a:p>
          <a:p>
            <a:endParaRPr lang="ru-RU" sz="36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чтобы учитель привел примеры.</a:t>
            </a:r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088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16632"/>
            <a:ext cx="79208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Вопрос 2.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Когда вы занимаетесь, что  вас больше всего раздражает?</a:t>
            </a:r>
          </a:p>
          <a:p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люди, входящие и выходящие из комнаты;</a:t>
            </a:r>
          </a:p>
          <a:p>
            <a:endParaRPr lang="ru-RU" sz="36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громкий звук телевизора;</a:t>
            </a:r>
          </a:p>
          <a:p>
            <a:endParaRPr lang="ru-RU" sz="36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чувство голода или жажды.</a:t>
            </a:r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777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16632"/>
            <a:ext cx="799288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Вопрос 3. </a:t>
            </a:r>
          </a:p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 видите(читаете) слово, которое что-либо обозначает, что Вы делаете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думаете о том,  как это выглядит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произносите это слово  " про себя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";</a:t>
            </a:r>
          </a:p>
          <a:p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ощущаете запах, вкус и т.д., </a:t>
            </a:r>
          </a:p>
        </p:txBody>
      </p:sp>
    </p:spTree>
    <p:extLst>
      <p:ext uri="{BB962C8B-B14F-4D97-AF65-F5344CB8AC3E}">
        <p14:creationId xmlns:p14="http://schemas.microsoft.com/office/powerpoint/2010/main" xmlns="" val="344867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395</TotalTime>
  <Words>723</Words>
  <Application>Microsoft Office PowerPoint</Application>
  <PresentationFormat>Экран (4:3)</PresentationFormat>
  <Paragraphs>135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Индивидуализация учебно-воспитательного процесса  с учетом   репрезентации</dc:title>
  <dc:creator>Garant</dc:creator>
  <cp:lastModifiedBy>Asus</cp:lastModifiedBy>
  <cp:revision>54</cp:revision>
  <dcterms:created xsi:type="dcterms:W3CDTF">2015-02-12T10:33:08Z</dcterms:created>
  <dcterms:modified xsi:type="dcterms:W3CDTF">2017-09-06T18:27:07Z</dcterms:modified>
</cp:coreProperties>
</file>