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57" r:id="rId5"/>
    <p:sldId id="260" r:id="rId6"/>
    <p:sldId id="264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BCA1CB9-7711-4D56-A7E0-9C24EBD76E85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6BE94E9-9FBF-4888-841B-8047E189427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979712" y="980728"/>
            <a:ext cx="5112568" cy="27363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Презентация на новогоднюю тематику «Символ 2017 – Петушок»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52120" y="4941168"/>
            <a:ext cx="252028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Автор: </a:t>
            </a:r>
            <a:r>
              <a:rPr lang="ru-RU" sz="1600" b="1" dirty="0" err="1" smtClean="0">
                <a:solidFill>
                  <a:srgbClr val="FF0000"/>
                </a:solidFill>
              </a:rPr>
              <a:t>Гараськова</a:t>
            </a:r>
            <a:r>
              <a:rPr lang="ru-RU" sz="1600" b="1" dirty="0" smtClean="0">
                <a:solidFill>
                  <a:srgbClr val="FF0000"/>
                </a:solidFill>
              </a:rPr>
              <a:t> Людмила Владимировна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85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19735"/>
            <a:ext cx="3674113" cy="50299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20072" y="2132856"/>
            <a:ext cx="2570584" cy="223594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Набор необходимого материала – в нашем случае – шерстяные нитки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3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4262411" cy="4832195"/>
          </a:xfrm>
        </p:spPr>
      </p:pic>
      <p:sp>
        <p:nvSpPr>
          <p:cNvPr id="5" name="Прямоугольник 4"/>
          <p:cNvSpPr/>
          <p:nvPr/>
        </p:nvSpPr>
        <p:spPr>
          <a:xfrm>
            <a:off x="5436096" y="2276872"/>
            <a:ext cx="2952328" cy="223224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Выбираем картинку будущей работы. В нашем случае «Петушок»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3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3800672" cy="53285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06336" y="2028199"/>
            <a:ext cx="2184439" cy="280160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Начинаем выполнять работу с верхней части рисунка. Намазываем клеем  и заполняем место порезанными мелко нитками.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3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3555546" cy="48691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8064" y="1782657"/>
            <a:ext cx="2160240" cy="23762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Постепенно заполняем разными по цвету нитками – хвостик петушка.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77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3312367" cy="455824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60032" y="2132856"/>
            <a:ext cx="2282552" cy="28803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Хвостик </a:t>
            </a:r>
            <a:r>
              <a:rPr lang="ru-RU" sz="2000" b="1" dirty="0">
                <a:solidFill>
                  <a:srgbClr val="FF0000"/>
                </a:solidFill>
              </a:rPr>
              <a:t>П</a:t>
            </a:r>
            <a:r>
              <a:rPr lang="ru-RU" sz="2000" b="1" dirty="0" smtClean="0">
                <a:solidFill>
                  <a:srgbClr val="FF0000"/>
                </a:solidFill>
              </a:rPr>
              <a:t>етушка заполнили нитками полностью.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72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484784"/>
            <a:ext cx="3227368" cy="44404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35896" y="2276872"/>
            <a:ext cx="1850504" cy="20162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Вот  голова,  глазки и клюв Петушка готовы.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484784"/>
            <a:ext cx="3263483" cy="445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2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2977654" cy="41121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" r="-1"/>
          <a:stretch/>
        </p:blipFill>
        <p:spPr>
          <a:xfrm>
            <a:off x="5796136" y="1124744"/>
            <a:ext cx="2880706" cy="41121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29755" y="1844824"/>
            <a:ext cx="1298382" cy="244827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Петушок готов. Можно поместить работу в рамку.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67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1840" y="2636912"/>
            <a:ext cx="3096344" cy="16116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Спасибо!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47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89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</cp:revision>
  <dcterms:created xsi:type="dcterms:W3CDTF">2017-01-14T16:50:18Z</dcterms:created>
  <dcterms:modified xsi:type="dcterms:W3CDTF">2017-01-14T18:29:36Z</dcterms:modified>
</cp:coreProperties>
</file>