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4" r:id="rId2"/>
    <p:sldId id="257" r:id="rId3"/>
    <p:sldId id="259" r:id="rId4"/>
    <p:sldId id="260" r:id="rId5"/>
    <p:sldId id="263" r:id="rId6"/>
    <p:sldId id="266" r:id="rId7"/>
    <p:sldId id="268" r:id="rId8"/>
    <p:sldId id="267" r:id="rId9"/>
    <p:sldId id="269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39FF330-F8FA-406C-995D-75F887A249C0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581FF14-87A2-4CE9-AEEE-4737B98FD9F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F330-F8FA-406C-995D-75F887A249C0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FF14-87A2-4CE9-AEEE-4737B98FD9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F330-F8FA-406C-995D-75F887A249C0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FF14-87A2-4CE9-AEEE-4737B98FD9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F330-F8FA-406C-995D-75F887A249C0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FF14-87A2-4CE9-AEEE-4737B98FD9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39FF330-F8FA-406C-995D-75F887A249C0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581FF14-87A2-4CE9-AEEE-4737B98FD9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F330-F8FA-406C-995D-75F887A249C0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FF14-87A2-4CE9-AEEE-4737B98FD9F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F330-F8FA-406C-995D-75F887A249C0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FF14-87A2-4CE9-AEEE-4737B98FD9F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F330-F8FA-406C-995D-75F887A249C0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FF14-87A2-4CE9-AEEE-4737B98FD9F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F330-F8FA-406C-995D-75F887A249C0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FF14-87A2-4CE9-AEEE-4737B98FD9F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F330-F8FA-406C-995D-75F887A249C0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FF14-87A2-4CE9-AEEE-4737B98FD9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F330-F8FA-406C-995D-75F887A249C0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FF14-87A2-4CE9-AEEE-4737B98FD9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39FF330-F8FA-406C-995D-75F887A249C0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581FF14-87A2-4CE9-AEEE-4737B98FD9FA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79512" y="1844824"/>
            <a:ext cx="5112568" cy="431150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Классный час </a:t>
            </a:r>
            <a:r>
              <a:rPr lang="ru-RU" sz="7200" b="1" i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7200" b="1" i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7200" b="1" i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«200 </a:t>
            </a:r>
            <a:r>
              <a:rPr lang="ru-RU" sz="5400" b="1" i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лет со дня кончины Фёдора Ушакова».</a:t>
            </a:r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4664"/>
            <a:ext cx="3419872" cy="5665588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09442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9795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2656"/>
            <a:ext cx="4248472" cy="3096344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4464496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Более 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 тысяч человек приняли участие в масштабных торжествах, которые состоялись 5 августа 2017 года  в столице Мордовии Саранске. </a:t>
            </a: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lvl="0"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Праздничные 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мероприятия были посвящены годовщине канонизации и 200-летию со дня кончины великого русского флотоводца, святого праведного воина Феодора Ушакова. </a:t>
            </a: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8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37855" cy="6836266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764704"/>
            <a:ext cx="514806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Фёдор Ушаков родился 24 февраля  1745 в сельце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Бурнаково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(сейчас Рыбинский район Ярославской области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 небогатой дворянской семье. Отец — Фёдор Игнатьевич Ушаков (1710—1781), сержант Преображенского полка в отставке, мать —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Параскева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Никитична, дядя — старец Феодор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Санаксарский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Окончил Морской кадетский корпус в  1766 году. Затем  служил на Балтийском флоте.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Для России это было не самое легкое время. По указу Екатерины II страна готовилась к войне с Турцией, поэтому нужны были новые ресурсы и кадры, разбирающиеся в военно-морских делах. На Азовском море был построен флот, где Ушаков служил в чине офицера.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0"/>
            <a:ext cx="91450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Детство и юность адмирала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774803"/>
            <a:ext cx="3707904" cy="5747251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1439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07504" y="116632"/>
            <a:ext cx="47525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1773 году российский флот вытеснил турок с просторов Азовского моря и готовился к боевым действиям на Черном море. Через несколько лет Ушакову довелось командовать 16-пушечным кораблем, на котором он участвовал в обороне юго-западного крымского побережья. Он и впоследствии проявлял себя как талантливый военачальник. Ушаков лично принимал участие в проектировке Черноморского флота, командующим которого был назначен в 1790 году.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60648"/>
            <a:ext cx="4032448" cy="3004576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17614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51520" y="188641"/>
            <a:ext cx="878497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Заслуги перед Отечеством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Благодаря  искусным действиям Ушакова туркам так и не удалось разгромить российский флот в Крыму. Во время Керченского сражения турецкий десант был изгнан с полуострова. Через год Фёдор Ушаков  провел еще одно крупное сражение, а в 1793 г. удостоился звания вице-адмирала. Успешная борьба у берегов Крыма была не единственным достижением Ушакова. В 1799 году был произведен в адмиралы.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1804 году Федор Федорович составил подробнейшую записку о своем служении Российскому флоту, в которой подытоживал свою деятельность: «Благодарение Богу, при всех означенных боях с неприятелем и во всю бытность флота под моим начальством на море, сохранением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Всевысочайшей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благости ни одно судно не потеряно и пленными ни один человек из наших служителей неприятелю не достался».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614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001"/>
            <a:ext cx="9172309" cy="6871001"/>
          </a:xfrm>
        </p:spPr>
      </p:pic>
      <p:sp>
        <p:nvSpPr>
          <p:cNvPr id="3" name="Прямоугольник 2"/>
          <p:cNvSpPr/>
          <p:nvPr/>
        </p:nvSpPr>
        <p:spPr>
          <a:xfrm>
            <a:off x="0" y="188641"/>
            <a:ext cx="455949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Последние годы   жизни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январе 1807  Ушаков подал в отставку по причине болезни. Поселился в своей усадьбе в с. Алексеевка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Темниковского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уезда. Во время Отечественной войны 1812 по состоянию здоровья Федор Ушаков отказался от предложения возглавить губернское ополчение. Жил замкнуто; жертвовал значительные средства на благотворительные цели.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Скончался 2 (14) октября 1817 в своем имении. Похоронен в основанном его дедом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Санаксарском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монастыре около города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Темникова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92" y="548680"/>
            <a:ext cx="4584508" cy="3600399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1983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97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6100"/>
            <a:ext cx="4416491" cy="3312368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5496" y="260648"/>
            <a:ext cx="437903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осле революции 1917 года   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Санаксарский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монастырь закрыли. Часовню, выстроенную над могилой адмирала, разрушили.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В годы Великой Отечественной войны был учрежден орден  имени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шакова и возник вопрос о месте погребения адмирала. Была создана государственная комиссия, которая произвела вскрытие могилы адмирала на территории монастыря у стены соборного храма. Останки оказались нетленны, что было зафиксировано в соответствующем документе комиссии. По мнению церковнослужителей, данный факт является доказательством святости человека. Могила адмирала была восстановлена и вместе с остатками монастырского комплекса взята под охрану государства. </a:t>
            </a:r>
            <a:endParaRPr lang="ru-RU" sz="2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782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9795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523" y="4168649"/>
            <a:ext cx="4724269" cy="26642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188641"/>
            <a:ext cx="88569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В 2004 году  решением Архиерейского собора Русской православной церкви праведный воин Феодор (адмирал Федор Федорович Ушаков) был причислен к лику общецерковных святых и включен в Месяцеслов.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В житии рассказывается, что, отдав всю жизнь службе, Федор Ушаков никогда не имел ни семьи, ни детей, а это является одним из правил монашеской жизни. Все, что имел, отдавал он «на вспомоществование ближним, страждущим от разорения злобствующего врага».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811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9795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33" b="7675"/>
          <a:stretch/>
        </p:blipFill>
        <p:spPr>
          <a:xfrm>
            <a:off x="5148064" y="548680"/>
            <a:ext cx="3700475" cy="4728833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493204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Память об адмирале</a:t>
            </a:r>
          </a:p>
          <a:p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Существует три разных иконных изображения святого адмирала. Более всего распространено  изображение святого праведного воина Феодора Ушакова в адмиральской форме. В правой руке он держит свиток со словами: «Не отчаивайтесь! Сии грозные бури обратятся к славе России». В левой - шпага, знак дворянского сословия, изображена  как символ воинской доблести.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Память ему празднуется в день его прославления - 5 августа и в день его блаженной кончины -  15 октября.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811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97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4" r="1252" b="4021"/>
          <a:stretch/>
        </p:blipFill>
        <p:spPr>
          <a:xfrm>
            <a:off x="5004048" y="116632"/>
            <a:ext cx="4008786" cy="2821859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4" r="12695"/>
          <a:stretch/>
        </p:blipFill>
        <p:spPr>
          <a:xfrm>
            <a:off x="5952517" y="3356992"/>
            <a:ext cx="3054829" cy="3222525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79512" y="260648"/>
            <a:ext cx="468052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Прославленный земляк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декабре 2000 года Святейший Патриарх Московский и всея Руси Алексий II благословил прославить адмирала Российского флота Феодора Ушакова в лике праведных святых Саранской епархии. А в августе 2006 года в Саранске был освящен единственный в мире храм, посвященный святому моряку.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Монумент  Ушакову был открыт в 2006 году, причем участие в церемонии его открытия принимал президент РФ Владимир Путин.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Памятник представляет собой установленную на постаменте четырехметровую бронзовую фигуру великого флотоводца. В одной из рук Ушаков держит подзорную трубу, другая рука тянется к шпаге.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Автором памятника является известный скульптор Николай Филатов.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050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680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  « 200 лет со дня кончины Фёдора Ушакова».</dc:title>
  <dc:creator>Admin</dc:creator>
  <cp:lastModifiedBy>Admin</cp:lastModifiedBy>
  <cp:revision>9</cp:revision>
  <dcterms:created xsi:type="dcterms:W3CDTF">2017-08-25T13:42:51Z</dcterms:created>
  <dcterms:modified xsi:type="dcterms:W3CDTF">2017-08-25T15:10:57Z</dcterms:modified>
</cp:coreProperties>
</file>