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D44-4217-4FFD-95B3-A221C7EB4414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234C-4076-457A-98D4-F5DC7EDBCEE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D44-4217-4FFD-95B3-A221C7EB4414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234C-4076-457A-98D4-F5DC7EDBCE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D44-4217-4FFD-95B3-A221C7EB4414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234C-4076-457A-98D4-F5DC7EDBCE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D44-4217-4FFD-95B3-A221C7EB4414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234C-4076-457A-98D4-F5DC7EDBCE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D44-4217-4FFD-95B3-A221C7EB4414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4C3234C-4076-457A-98D4-F5DC7EDBCEE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D44-4217-4FFD-95B3-A221C7EB4414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234C-4076-457A-98D4-F5DC7EDBCE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D44-4217-4FFD-95B3-A221C7EB4414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234C-4076-457A-98D4-F5DC7EDBCE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D44-4217-4FFD-95B3-A221C7EB4414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234C-4076-457A-98D4-F5DC7EDBCE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D44-4217-4FFD-95B3-A221C7EB4414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234C-4076-457A-98D4-F5DC7EDBCE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D44-4217-4FFD-95B3-A221C7EB4414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234C-4076-457A-98D4-F5DC7EDBCE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D44-4217-4FFD-95B3-A221C7EB4414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3234C-4076-457A-98D4-F5DC7EDBCE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414D44-4217-4FFD-95B3-A221C7EB4414}" type="datetimeFigureOut">
              <a:rPr lang="ru-RU" smtClean="0"/>
              <a:t>17.05.2013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4C3234C-4076-457A-98D4-F5DC7EDBCEE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800" dirty="0" smtClean="0"/>
              <a:t>Великобритания </a:t>
            </a:r>
            <a:endParaRPr lang="ru-RU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Стоунхендж  </a:t>
            </a:r>
            <a:endParaRPr lang="ru-RU" dirty="0"/>
          </a:p>
        </p:txBody>
      </p:sp>
      <p:pic>
        <p:nvPicPr>
          <p:cNvPr id="35844" name="Picture 4" descr="http://lifeglobe.net/x/entry/957/251570737_b5333796c2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42984"/>
            <a:ext cx="6610350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Лондонский глаз</a:t>
            </a:r>
            <a:endParaRPr lang="ru-RU" dirty="0"/>
          </a:p>
        </p:txBody>
      </p:sp>
      <p:pic>
        <p:nvPicPr>
          <p:cNvPr id="36866" name="Picture 2" descr="http://travel.ria.ru/images/22650/35/2265035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6762750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Уэмбли </a:t>
            </a:r>
            <a:endParaRPr lang="ru-RU" dirty="0"/>
          </a:p>
        </p:txBody>
      </p:sp>
      <p:pic>
        <p:nvPicPr>
          <p:cNvPr id="37890" name="Picture 2" descr="http://lifeglobe.net/x/entry/679/232224374b01062e66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50"/>
            <a:ext cx="6134100" cy="4352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Ла-Манш</a:t>
            </a:r>
            <a:endParaRPr lang="ru-RU" dirty="0"/>
          </a:p>
        </p:txBody>
      </p:sp>
      <p:pic>
        <p:nvPicPr>
          <p:cNvPr id="38914" name="Picture 2" descr="http://upload.wikimedia.org/wikipedia/commons/thumb/c/c8/EnglishChannel.jpg/250px-EnglishChann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142984"/>
            <a:ext cx="3000396" cy="2428892"/>
          </a:xfrm>
          <a:prstGeom prst="rect">
            <a:avLst/>
          </a:prstGeom>
          <a:noFill/>
        </p:spPr>
      </p:pic>
      <p:pic>
        <p:nvPicPr>
          <p:cNvPr id="38916" name="Picture 4" descr="http://maritime-zone.com/userfiles/Image/articles/channeltunnel-450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000372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Великобритания (Соединенное </a:t>
            </a:r>
            <a:r>
              <a:rPr lang="ru-RU" dirty="0" smtClean="0"/>
              <a:t>К</a:t>
            </a:r>
            <a:r>
              <a:rPr lang="ru-RU" dirty="0" smtClean="0"/>
              <a:t>оролевство Великобритании и Северной Ирландии) </a:t>
            </a:r>
            <a:endParaRPr lang="ru-RU" dirty="0"/>
          </a:p>
        </p:txBody>
      </p:sp>
      <p:pic>
        <p:nvPicPr>
          <p:cNvPr id="1026" name="Picture 2" descr="http://t3.gstatic.com/images?q=tbn:ANd9GcQH3cge43AbgdR1bWSYCrBfh_1jkkLDLHrTrwKpEun_SeOFkgyzWB0ZVr0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876"/>
            <a:ext cx="2705100" cy="1685926"/>
          </a:xfrm>
          <a:prstGeom prst="rect">
            <a:avLst/>
          </a:prstGeom>
          <a:noFill/>
        </p:spPr>
      </p:pic>
      <p:pic>
        <p:nvPicPr>
          <p:cNvPr id="1028" name="Picture 4" descr="http://www.google.com/maps/vt/data=Ay5GWBeob_WIPLDYoIWcfVXxvZu9XwJ55OX7Ag,G0dSyFQIRzcxA8X7FDF5gx29vuxm9bOZS26m9wYCqi11-6EUKHjzH0gfMaqKw1tpGMBxo6N86ySSfaJxi6Vz_4IoMaEaVF2IgpyYKE7vC6Sy7fUQwvbs5hb1IQ0fUoeFCWYp_WZF4hEiqxyADk3SPug8D5pJQElWMyCRqWJxImIG_2TGVMab4U4-tK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571876"/>
            <a:ext cx="2376489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08000" cy="1143000"/>
          </a:xfrm>
        </p:spPr>
        <p:txBody>
          <a:bodyPr/>
          <a:lstStyle/>
          <a:p>
            <a:pPr algn="l"/>
            <a:r>
              <a:rPr lang="ru-RU" dirty="0" smtClean="0"/>
              <a:t>Лондон </a:t>
            </a:r>
            <a:endParaRPr lang="ru-RU" dirty="0"/>
          </a:p>
        </p:txBody>
      </p:sp>
      <p:pic>
        <p:nvPicPr>
          <p:cNvPr id="2050" name="Picture 2" descr="http://www.mrtrans.ru/uploads/tiny/452ws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285860"/>
            <a:ext cx="6948000" cy="521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400" dirty="0" smtClean="0"/>
              <a:t>Темза </a:t>
            </a:r>
            <a:endParaRPr lang="ru-RU" sz="4400" dirty="0"/>
          </a:p>
        </p:txBody>
      </p:sp>
      <p:pic>
        <p:nvPicPr>
          <p:cNvPr id="32770" name="Picture 2" descr="http://www.ahmadtea.ua/userfiles/images/Lifestyle/Them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785794"/>
            <a:ext cx="6228000" cy="5661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09600"/>
            <a:ext cx="7029480" cy="522288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/>
              <a:t>Букингемский дворец</a:t>
            </a:r>
            <a:endParaRPr lang="ru-RU" sz="4400" dirty="0"/>
          </a:p>
        </p:txBody>
      </p:sp>
      <p:pic>
        <p:nvPicPr>
          <p:cNvPr id="29702" name="Picture 6" descr="http://allcastle.info/assets/images/foto/112-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394" r="439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ics.livejournal.com/skromni/pic/0030pcg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14356"/>
            <a:ext cx="6191250" cy="5172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«</a:t>
            </a:r>
            <a:r>
              <a:rPr lang="ru-RU" dirty="0" err="1" smtClean="0"/>
              <a:t>Биг</a:t>
            </a:r>
            <a:r>
              <a:rPr lang="ru-RU" dirty="0" smtClean="0"/>
              <a:t> Бен»</a:t>
            </a:r>
            <a:endParaRPr lang="ru-RU" dirty="0"/>
          </a:p>
        </p:txBody>
      </p:sp>
      <p:pic>
        <p:nvPicPr>
          <p:cNvPr id="31746" name="Picture 2" descr="англия, биг-бен, парламен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5715000" cy="4038601"/>
          </a:xfrm>
          <a:prstGeom prst="rect">
            <a:avLst/>
          </a:prstGeom>
          <a:noFill/>
        </p:spPr>
      </p:pic>
      <p:pic>
        <p:nvPicPr>
          <p:cNvPr id="31748" name="Picture 4" descr="http://upload.wikimedia.org/wikipedia/commons/thumb/e/e1/Clock_Tower_-_Palace_of_Westminster%2C_London_-_September_2006.jpg/220px-Clock_Tower_-_Palace_of_Westminster%2C_London_-_September_2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1000108"/>
            <a:ext cx="2095500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800" dirty="0" smtClean="0"/>
              <a:t>Тауэр </a:t>
            </a:r>
            <a:endParaRPr lang="ru-RU" sz="4800" dirty="0"/>
          </a:p>
        </p:txBody>
      </p:sp>
      <p:pic>
        <p:nvPicPr>
          <p:cNvPr id="33794" name="Picture 2" descr="http://www.bsi-travel.ru/upload/tower_e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64305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400" dirty="0" err="1" smtClean="0"/>
              <a:t>Тауэрский</a:t>
            </a:r>
            <a:r>
              <a:rPr lang="ru-RU" sz="4400" dirty="0" smtClean="0"/>
              <a:t> мост</a:t>
            </a:r>
            <a:endParaRPr lang="ru-RU" sz="4400" dirty="0"/>
          </a:p>
        </p:txBody>
      </p:sp>
      <p:pic>
        <p:nvPicPr>
          <p:cNvPr id="34822" name="Picture 6" descr="http://all-wallpapers.ru/wp-content/uploads/2009/12/0011_urban_1024_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285860"/>
            <a:ext cx="6804000" cy="510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</TotalTime>
  <Words>26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Великобритания </vt:lpstr>
      <vt:lpstr>Великобритания (Соединенное Королевство Великобритании и Северной Ирландии) </vt:lpstr>
      <vt:lpstr>Лондон </vt:lpstr>
      <vt:lpstr>Темза </vt:lpstr>
      <vt:lpstr>Букингемский дворец</vt:lpstr>
      <vt:lpstr>Слайд 6</vt:lpstr>
      <vt:lpstr>«Биг Бен»</vt:lpstr>
      <vt:lpstr>Тауэр </vt:lpstr>
      <vt:lpstr>Тауэрский мост</vt:lpstr>
      <vt:lpstr>Стоунхендж  </vt:lpstr>
      <vt:lpstr>Лондонский глаз</vt:lpstr>
      <vt:lpstr>Уэмбли </vt:lpstr>
      <vt:lpstr>Ла-Манш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Великобритания</dc:title>
  <dc:creator>user</dc:creator>
  <cp:lastModifiedBy>user</cp:lastModifiedBy>
  <cp:revision>5</cp:revision>
  <dcterms:created xsi:type="dcterms:W3CDTF">2013-05-17T02:09:44Z</dcterms:created>
  <dcterms:modified xsi:type="dcterms:W3CDTF">2013-05-17T02:56:59Z</dcterms:modified>
</cp:coreProperties>
</file>