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8" r:id="rId2"/>
    <p:sldId id="259" r:id="rId3"/>
  </p:sldIdLst>
  <p:sldSz cx="6858000" cy="9144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1200" y="2838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5155893"/>
            <a:ext cx="6858000" cy="3988107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6858000" cy="5155893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3536415"/>
            <a:ext cx="6858000" cy="3048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2133600"/>
            <a:ext cx="6858000" cy="68072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5346" y="6736727"/>
            <a:ext cx="4227758" cy="117615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8D30F-3E3A-4FA3-9E75-7AB7F08AA663}" type="datetimeFigureOut">
              <a:rPr lang="ru-RU" smtClean="0"/>
              <a:t>06.09.2017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37220-0135-43B8-A5D4-A5FA4320D51D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13186" y="4176388"/>
            <a:ext cx="5381513" cy="2390889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28750" y="975359"/>
            <a:ext cx="4800600" cy="463296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8D30F-3E3A-4FA3-9E75-7AB7F08AA663}" type="datetimeFigureOut">
              <a:rPr lang="ru-RU" smtClean="0"/>
              <a:t>06.09.2017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37220-0135-43B8-A5D4-A5FA4320D51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319" y="502023"/>
            <a:ext cx="1543050" cy="6984452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493085" y="975360"/>
            <a:ext cx="3621965" cy="652630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8D30F-3E3A-4FA3-9E75-7AB7F08AA663}" type="datetimeFigureOut">
              <a:rPr lang="ru-RU" smtClean="0"/>
              <a:t>06.09.2017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37220-0135-43B8-A5D4-A5FA4320D51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8D30F-3E3A-4FA3-9E75-7AB7F08AA663}" type="datetimeFigureOut">
              <a:rPr lang="ru-RU" smtClean="0"/>
              <a:t>06.09.2017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37220-0135-43B8-A5D4-A5FA4320D51D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857250" y="975360"/>
            <a:ext cx="4800600" cy="46329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55893"/>
            <a:ext cx="6858000" cy="3988107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6858000" cy="5155893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536415"/>
            <a:ext cx="6858000" cy="3048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2133600"/>
            <a:ext cx="6858000" cy="68072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896" y="2896864"/>
            <a:ext cx="4475000" cy="3231128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16828" y="6143348"/>
            <a:ext cx="4477871" cy="1113947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8D30F-3E3A-4FA3-9E75-7AB7F08AA663}" type="datetimeFigureOut">
              <a:rPr lang="ru-RU" smtClean="0"/>
              <a:t>06.09.2017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37220-0135-43B8-A5D4-A5FA4320D51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8D30F-3E3A-4FA3-9E75-7AB7F08AA663}" type="datetimeFigureOut">
              <a:rPr lang="ru-RU" smtClean="0"/>
              <a:t>06.09.2017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37220-0135-43B8-A5D4-A5FA4320D51D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857249" y="975359"/>
            <a:ext cx="2510028" cy="46329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3483864" y="975360"/>
            <a:ext cx="2510028" cy="46329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7250" y="975360"/>
            <a:ext cx="2510028" cy="853016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67335" y="1867103"/>
            <a:ext cx="2510028" cy="36576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5477" y="975360"/>
            <a:ext cx="2510028" cy="853016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1865376"/>
            <a:ext cx="2510028" cy="36576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8D30F-3E3A-4FA3-9E75-7AB7F08AA663}" type="datetimeFigureOut">
              <a:rPr lang="ru-RU" smtClean="0"/>
              <a:t>06.09.2017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37220-0135-43B8-A5D4-A5FA4320D51D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8D30F-3E3A-4FA3-9E75-7AB7F08AA663}" type="datetimeFigureOut">
              <a:rPr lang="ru-RU" smtClean="0"/>
              <a:t>06.09.2017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37220-0135-43B8-A5D4-A5FA4320D51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8D30F-3E3A-4FA3-9E75-7AB7F08AA663}" type="datetimeFigureOut">
              <a:rPr lang="ru-RU" smtClean="0"/>
              <a:t>06.09.2017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37220-0135-43B8-A5D4-A5FA4320D51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322" y="2946401"/>
            <a:ext cx="2727064" cy="1677991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45137" y="975360"/>
            <a:ext cx="3012814" cy="6526307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06824" y="4663736"/>
            <a:ext cx="2541495" cy="285269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8D30F-3E3A-4FA3-9E75-7AB7F08AA663}" type="datetimeFigureOut">
              <a:rPr lang="ru-RU" smtClean="0"/>
              <a:t>06.09.2017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37220-0135-43B8-A5D4-A5FA4320D51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5155893"/>
            <a:ext cx="6858000" cy="3988107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6858000" cy="5155893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3536415"/>
            <a:ext cx="6858000" cy="3048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2133600"/>
            <a:ext cx="6858000" cy="68072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356381" y="1524000"/>
            <a:ext cx="3086100" cy="4170408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8415" y="1347315"/>
            <a:ext cx="2770586" cy="2884027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8D30F-3E3A-4FA3-9E75-7AB7F08AA663}" type="datetimeFigureOut">
              <a:rPr lang="ru-RU" smtClean="0"/>
              <a:t>06.09.2017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37220-0135-43B8-A5D4-A5FA4320D51D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5451" y="5952561"/>
            <a:ext cx="4787654" cy="1524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6807200"/>
            <a:ext cx="6858000" cy="23368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6858000" cy="68072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5024405"/>
            <a:ext cx="6858000" cy="3048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2133600"/>
            <a:ext cx="6858000" cy="68072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44967" y="5829557"/>
            <a:ext cx="4884383" cy="1524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7250" y="976347"/>
            <a:ext cx="4800600" cy="463296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629150" y="8229601"/>
            <a:ext cx="18859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CC58D30F-3E3A-4FA3-9E75-7AB7F08AA663}" type="datetimeFigureOut">
              <a:rPr lang="ru-RU" smtClean="0"/>
              <a:t>06.09.2017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" y="8229601"/>
            <a:ext cx="2514601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857500" y="8229601"/>
            <a:ext cx="13716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F1537220-0135-43B8-A5D4-A5FA4320D51D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Relationship Id="rId9" Type="http://schemas.openxmlformats.org/officeDocument/2006/relationships/image" Target="../media/image8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openxmlformats.org/officeDocument/2006/relationships/image" Target="../media/image10.jpeg"/><Relationship Id="rId7" Type="http://schemas.openxmlformats.org/officeDocument/2006/relationships/image" Target="../media/image14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632" y="107504"/>
            <a:ext cx="1970838" cy="262778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758180">
            <a:off x="4234477" y="419792"/>
            <a:ext cx="2448272" cy="183620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7470" y="2051720"/>
            <a:ext cx="2492896" cy="186967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187755">
            <a:off x="2181973" y="273796"/>
            <a:ext cx="2014621" cy="151096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488306">
            <a:off x="201657" y="4859583"/>
            <a:ext cx="2592278" cy="194420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863253">
            <a:off x="4227432" y="3418574"/>
            <a:ext cx="2303941" cy="172795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7747" y="6723569"/>
            <a:ext cx="3019445" cy="226458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1049" y="5364088"/>
            <a:ext cx="2718048" cy="362406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2" name="TextBox 11"/>
          <p:cNvSpPr txBox="1"/>
          <p:nvPr/>
        </p:nvSpPr>
        <p:spPr>
          <a:xfrm>
            <a:off x="0" y="3159428"/>
            <a:ext cx="458036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i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Весна </a:t>
            </a:r>
          </a:p>
          <a:p>
            <a:r>
              <a:rPr lang="ru-RU" sz="3600" b="1" i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b="1" i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идёт,</a:t>
            </a:r>
          </a:p>
          <a:p>
            <a:r>
              <a:rPr lang="ru-RU" sz="3600" b="1" i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весне дорогу!  </a:t>
            </a:r>
            <a:endParaRPr lang="ru-RU" sz="3600" b="1" i="1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526635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582" y="202457"/>
            <a:ext cx="2945565" cy="220917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8640" y="6688980"/>
            <a:ext cx="2841508" cy="213113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3231" y="6104362"/>
            <a:ext cx="3850279" cy="288770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7676">
            <a:off x="3722521" y="3865990"/>
            <a:ext cx="2917595" cy="218819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73661">
            <a:off x="754349" y="4689578"/>
            <a:ext cx="2415202" cy="181140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585732">
            <a:off x="2472535" y="1934423"/>
            <a:ext cx="2784309" cy="208823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375101">
            <a:off x="4464093" y="105380"/>
            <a:ext cx="2072406" cy="276320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" name="TextBox 9"/>
          <p:cNvSpPr txBox="1"/>
          <p:nvPr/>
        </p:nvSpPr>
        <p:spPr>
          <a:xfrm>
            <a:off x="0" y="2978539"/>
            <a:ext cx="330321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Весна – </a:t>
            </a:r>
          </a:p>
          <a:p>
            <a:r>
              <a:rPr lang="ru-RU" sz="36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красна</a:t>
            </a:r>
            <a:endParaRPr lang="ru-RU" sz="3600" b="1" i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275293"/>
      </p:ext>
    </p:extLst>
  </p:cSld>
  <p:clrMapOvr>
    <a:masterClrMapping/>
  </p:clrMapOvr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69</TotalTime>
  <Words>12</Words>
  <Application>Microsoft Office PowerPoint</Application>
  <PresentationFormat>Экран (4:3)</PresentationFormat>
  <Paragraphs>5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Воздушный поток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Инна</dc:creator>
  <cp:lastModifiedBy>Пользователь</cp:lastModifiedBy>
  <cp:revision>15</cp:revision>
  <dcterms:created xsi:type="dcterms:W3CDTF">2014-05-13T05:12:46Z</dcterms:created>
  <dcterms:modified xsi:type="dcterms:W3CDTF">2017-09-06T10:35:48Z</dcterms:modified>
</cp:coreProperties>
</file>